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5" r:id="rId5"/>
    <p:sldMasterId id="2147483689" r:id="rId6"/>
    <p:sldMasterId id="2147483736" r:id="rId7"/>
    <p:sldMasterId id="2147483758" r:id="rId8"/>
    <p:sldMasterId id="2147483785" r:id="rId9"/>
  </p:sldMasterIdLst>
  <p:notesMasterIdLst>
    <p:notesMasterId r:id="rId101"/>
  </p:notesMasterIdLst>
  <p:sldIdLst>
    <p:sldId id="2076138292" r:id="rId10"/>
    <p:sldId id="2134805746" r:id="rId11"/>
    <p:sldId id="2134805469" r:id="rId12"/>
    <p:sldId id="2134805734" r:id="rId13"/>
    <p:sldId id="2134805732" r:id="rId14"/>
    <p:sldId id="2134805733" r:id="rId15"/>
    <p:sldId id="2134805735" r:id="rId16"/>
    <p:sldId id="2134805747" r:id="rId17"/>
    <p:sldId id="2134805675" r:id="rId18"/>
    <p:sldId id="2134805749" r:id="rId19"/>
    <p:sldId id="2134805736" r:id="rId20"/>
    <p:sldId id="2134805775" r:id="rId21"/>
    <p:sldId id="2134805776" r:id="rId22"/>
    <p:sldId id="2134805751" r:id="rId23"/>
    <p:sldId id="2134805757" r:id="rId24"/>
    <p:sldId id="2134805771" r:id="rId25"/>
    <p:sldId id="2134805737" r:id="rId26"/>
    <p:sldId id="2134805762" r:id="rId27"/>
    <p:sldId id="2134805750" r:id="rId28"/>
    <p:sldId id="2134805752" r:id="rId29"/>
    <p:sldId id="2134805753" r:id="rId30"/>
    <p:sldId id="2134805754" r:id="rId31"/>
    <p:sldId id="2134805755" r:id="rId32"/>
    <p:sldId id="2134805756" r:id="rId33"/>
    <p:sldId id="2134805759" r:id="rId34"/>
    <p:sldId id="2134805760" r:id="rId35"/>
    <p:sldId id="2134805738" r:id="rId36"/>
    <p:sldId id="2134805778" r:id="rId37"/>
    <p:sldId id="2134805739" r:id="rId38"/>
    <p:sldId id="2134805717" r:id="rId39"/>
    <p:sldId id="2134805763" r:id="rId40"/>
    <p:sldId id="2134805764" r:id="rId41"/>
    <p:sldId id="2134805765" r:id="rId42"/>
    <p:sldId id="2134805766" r:id="rId43"/>
    <p:sldId id="2134805767" r:id="rId44"/>
    <p:sldId id="2134805768" r:id="rId45"/>
    <p:sldId id="2134805769" r:id="rId46"/>
    <p:sldId id="2134805770" r:id="rId47"/>
    <p:sldId id="2134805740" r:id="rId48"/>
    <p:sldId id="2134805772" r:id="rId49"/>
    <p:sldId id="2134805773" r:id="rId50"/>
    <p:sldId id="2134805777" r:id="rId51"/>
    <p:sldId id="2134805741" r:id="rId52"/>
    <p:sldId id="2134805704" r:id="rId53"/>
    <p:sldId id="2134805742" r:id="rId54"/>
    <p:sldId id="2134805663" r:id="rId55"/>
    <p:sldId id="2134805743" r:id="rId56"/>
    <p:sldId id="2134805719" r:id="rId57"/>
    <p:sldId id="2134805779" r:id="rId58"/>
    <p:sldId id="354" r:id="rId59"/>
    <p:sldId id="2134805774" r:id="rId60"/>
    <p:sldId id="2134805780" r:id="rId61"/>
    <p:sldId id="2134805744" r:id="rId62"/>
    <p:sldId id="2134805633" r:id="rId63"/>
    <p:sldId id="2134805745" r:id="rId64"/>
    <p:sldId id="2134805693" r:id="rId65"/>
    <p:sldId id="2134805694" r:id="rId66"/>
    <p:sldId id="2134805695" r:id="rId67"/>
    <p:sldId id="2134805696" r:id="rId68"/>
    <p:sldId id="2134805697" r:id="rId69"/>
    <p:sldId id="2134805701" r:id="rId70"/>
    <p:sldId id="2134805710" r:id="rId71"/>
    <p:sldId id="2134805677" r:id="rId72"/>
    <p:sldId id="2134805690" r:id="rId73"/>
    <p:sldId id="2134805691" r:id="rId74"/>
    <p:sldId id="2134805703" r:id="rId75"/>
    <p:sldId id="2134805702" r:id="rId76"/>
    <p:sldId id="2134805639" r:id="rId77"/>
    <p:sldId id="2134805631" r:id="rId78"/>
    <p:sldId id="2134805692" r:id="rId79"/>
    <p:sldId id="2134805699" r:id="rId80"/>
    <p:sldId id="2134805698" r:id="rId81"/>
    <p:sldId id="2134805700" r:id="rId82"/>
    <p:sldId id="2134805647" r:id="rId83"/>
    <p:sldId id="2134805670" r:id="rId84"/>
    <p:sldId id="2134805671" r:id="rId85"/>
    <p:sldId id="2134805672" r:id="rId86"/>
    <p:sldId id="2134805673" r:id="rId87"/>
    <p:sldId id="2134805669" r:id="rId88"/>
    <p:sldId id="2134805648" r:id="rId89"/>
    <p:sldId id="2134805649" r:id="rId90"/>
    <p:sldId id="2134805650" r:id="rId91"/>
    <p:sldId id="2134805653" r:id="rId92"/>
    <p:sldId id="2134805651" r:id="rId93"/>
    <p:sldId id="2134805652" r:id="rId94"/>
    <p:sldId id="2134805665" r:id="rId95"/>
    <p:sldId id="2134805630" r:id="rId96"/>
    <p:sldId id="2134805634" r:id="rId97"/>
    <p:sldId id="2134805664" r:id="rId98"/>
    <p:sldId id="2134805731" r:id="rId99"/>
    <p:sldId id="2134805781" r:id="rId10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1398B0F-BEDE-CDA8-4F4F-462ACD763C17}" name="Hidde Mudde" initials="HM" userId="S::hmudde@hso.com::1e6e25c7-6e04-4844-a487-0efbb36c344b" providerId="AD"/>
  <p188:author id="{6B5E2631-21F2-CDF1-71C5-CE203941FB44}" name="Tino Faulhaber" initials="TF" userId="S::tfaulhaber@hso.com::69860ebf-184d-4899-b686-2e69b7c13b92" providerId="AD"/>
  <p188:author id="{34BA0848-854A-F185-90D1-0B434576AF2A}" name="Rene Nadorp" initials="RN" userId="S::rnadorp@hso.com::bcbefe81-1884-4d93-a08b-a3d33a7f24d6" providerId="AD"/>
  <p188:author id="{496212E1-23A6-CE8E-9253-FD13E1684AF4}" name="Daniëlle van Dis" initials="DD" userId="S::dvdis@hso.com::06ef82db-5a7b-4e4a-892c-919ea500968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F"/>
    <a:srgbClr val="008272"/>
    <a:srgbClr val="00B294"/>
    <a:srgbClr val="079FC3"/>
    <a:srgbClr val="99B0BF"/>
    <a:srgbClr val="E5F5F9"/>
    <a:srgbClr val="FFFFFF"/>
    <a:srgbClr val="505050"/>
    <a:srgbClr val="595959"/>
    <a:srgbClr val="DAF1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16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07" Type="http://schemas.microsoft.com/office/2018/10/relationships/authors" Target="authors.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microsoft.com/office/2016/11/relationships/changesInfo" Target="changesInfos/changesInfo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e Nadorp" userId="bcbefe81-1884-4d93-a08b-a3d33a7f24d6" providerId="ADAL" clId="{7850B9E4-9EF5-47B2-8953-F741CA97A63C}"/>
    <pc:docChg chg="addSld modSld sldOrd">
      <pc:chgData name="Rene Nadorp" userId="bcbefe81-1884-4d93-a08b-a3d33a7f24d6" providerId="ADAL" clId="{7850B9E4-9EF5-47B2-8953-F741CA97A63C}" dt="2022-06-22T07:46:46.429" v="2"/>
      <pc:docMkLst>
        <pc:docMk/>
      </pc:docMkLst>
      <pc:sldChg chg="add ord">
        <pc:chgData name="Rene Nadorp" userId="bcbefe81-1884-4d93-a08b-a3d33a7f24d6" providerId="ADAL" clId="{7850B9E4-9EF5-47B2-8953-F741CA97A63C}" dt="2022-06-22T07:46:46.429" v="2"/>
        <pc:sldMkLst>
          <pc:docMk/>
          <pc:sldMk cId="2759550840" sldId="213480578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931BBA-D610-4F21-BB15-309E0A857004}" type="doc">
      <dgm:prSet loTypeId="urn:microsoft.com/office/officeart/2005/8/layout/cycle8" loCatId="cycle" qsTypeId="urn:microsoft.com/office/officeart/2005/8/quickstyle/simple1" qsCatId="simple" csTypeId="urn:microsoft.com/office/officeart/2005/8/colors/accent1_2" csCatId="accent1" phldr="1"/>
      <dgm:spPr/>
    </dgm:pt>
    <dgm:pt modelId="{2621A9F1-8777-4352-A2D6-3F65A651239F}">
      <dgm:prSet phldrT="[Text]" custT="1"/>
      <dgm:spPr/>
      <dgm:t>
        <a:bodyPr/>
        <a:lstStyle/>
        <a:p>
          <a:r>
            <a:rPr lang="nl-NL" sz="3000"/>
            <a:t>Do</a:t>
          </a:r>
          <a:endParaRPr lang="en-US" sz="3000"/>
        </a:p>
      </dgm:t>
    </dgm:pt>
    <dgm:pt modelId="{958729CC-B658-4A79-8FBB-BCA1A5102D7F}" type="parTrans" cxnId="{C1E040CD-B409-4324-A490-E35C90FB6EE9}">
      <dgm:prSet/>
      <dgm:spPr/>
      <dgm:t>
        <a:bodyPr/>
        <a:lstStyle/>
        <a:p>
          <a:endParaRPr lang="en-US"/>
        </a:p>
      </dgm:t>
    </dgm:pt>
    <dgm:pt modelId="{8860C463-6B64-48DC-8EB6-BAB82FE4D9D3}" type="sibTrans" cxnId="{C1E040CD-B409-4324-A490-E35C90FB6EE9}">
      <dgm:prSet/>
      <dgm:spPr/>
      <dgm:t>
        <a:bodyPr/>
        <a:lstStyle/>
        <a:p>
          <a:endParaRPr lang="en-US"/>
        </a:p>
      </dgm:t>
    </dgm:pt>
    <dgm:pt modelId="{F418BDB9-D00C-4BF7-B7E4-FAE685FB224D}">
      <dgm:prSet phldrT="[Text]" custT="1"/>
      <dgm:spPr/>
      <dgm:t>
        <a:bodyPr/>
        <a:lstStyle/>
        <a:p>
          <a:r>
            <a:rPr lang="nl-NL" sz="3000"/>
            <a:t>Check</a:t>
          </a:r>
          <a:endParaRPr lang="en-US" sz="3000"/>
        </a:p>
      </dgm:t>
    </dgm:pt>
    <dgm:pt modelId="{6EFF6093-04B2-427F-A3A5-674228050A80}" type="parTrans" cxnId="{43482604-0DF7-4C22-92AE-AFD3A0DB66CB}">
      <dgm:prSet/>
      <dgm:spPr/>
      <dgm:t>
        <a:bodyPr/>
        <a:lstStyle/>
        <a:p>
          <a:endParaRPr lang="en-US"/>
        </a:p>
      </dgm:t>
    </dgm:pt>
    <dgm:pt modelId="{32BB1086-CEA0-4F2E-8691-DAF7D2B7C3D0}" type="sibTrans" cxnId="{43482604-0DF7-4C22-92AE-AFD3A0DB66CB}">
      <dgm:prSet/>
      <dgm:spPr/>
      <dgm:t>
        <a:bodyPr/>
        <a:lstStyle/>
        <a:p>
          <a:endParaRPr lang="en-US"/>
        </a:p>
      </dgm:t>
    </dgm:pt>
    <dgm:pt modelId="{603416B1-F1F4-486B-872B-6F3AC5BF8098}">
      <dgm:prSet phldrT="[Text]" custT="1"/>
      <dgm:spPr/>
      <dgm:t>
        <a:bodyPr/>
        <a:lstStyle/>
        <a:p>
          <a:r>
            <a:rPr lang="nl-NL" sz="3000"/>
            <a:t>Act</a:t>
          </a:r>
          <a:endParaRPr lang="en-US" sz="3000"/>
        </a:p>
      </dgm:t>
    </dgm:pt>
    <dgm:pt modelId="{2E52BF78-4884-427C-B250-9626E311580C}" type="parTrans" cxnId="{F009C300-0F49-41A7-ADE5-74C11F2F4EB3}">
      <dgm:prSet/>
      <dgm:spPr/>
      <dgm:t>
        <a:bodyPr/>
        <a:lstStyle/>
        <a:p>
          <a:endParaRPr lang="en-US"/>
        </a:p>
      </dgm:t>
    </dgm:pt>
    <dgm:pt modelId="{58E16DBA-9764-4E31-8A3C-1E77F6B63052}" type="sibTrans" cxnId="{F009C300-0F49-41A7-ADE5-74C11F2F4EB3}">
      <dgm:prSet/>
      <dgm:spPr/>
      <dgm:t>
        <a:bodyPr/>
        <a:lstStyle/>
        <a:p>
          <a:endParaRPr lang="en-US"/>
        </a:p>
      </dgm:t>
    </dgm:pt>
    <dgm:pt modelId="{4DC0491E-62DD-47DC-8710-551C1DC378D1}">
      <dgm:prSet phldrT="[Text]" custT="1"/>
      <dgm:spPr>
        <a:solidFill>
          <a:srgbClr val="00B294"/>
        </a:solidFill>
      </dgm:spPr>
      <dgm:t>
        <a:bodyPr/>
        <a:lstStyle/>
        <a:p>
          <a:r>
            <a:rPr lang="nl-NL" sz="3000"/>
            <a:t>Plan</a:t>
          </a:r>
          <a:endParaRPr lang="en-US" sz="3000"/>
        </a:p>
      </dgm:t>
    </dgm:pt>
    <dgm:pt modelId="{F2CA1AFA-1281-4620-B94E-AAC1BB469738}" type="parTrans" cxnId="{F90C319C-333F-4744-9675-BF26E1A05AA6}">
      <dgm:prSet/>
      <dgm:spPr/>
      <dgm:t>
        <a:bodyPr/>
        <a:lstStyle/>
        <a:p>
          <a:endParaRPr lang="en-US"/>
        </a:p>
      </dgm:t>
    </dgm:pt>
    <dgm:pt modelId="{EF1B32B1-F0AE-424F-BD72-A4E2F3B10EC7}" type="sibTrans" cxnId="{F90C319C-333F-4744-9675-BF26E1A05AA6}">
      <dgm:prSet/>
      <dgm:spPr/>
      <dgm:t>
        <a:bodyPr/>
        <a:lstStyle/>
        <a:p>
          <a:endParaRPr lang="en-US"/>
        </a:p>
      </dgm:t>
    </dgm:pt>
    <dgm:pt modelId="{A06F32C3-116E-449A-9847-D35D49F25FF5}" type="pres">
      <dgm:prSet presAssocID="{FC931BBA-D610-4F21-BB15-309E0A857004}" presName="compositeShape" presStyleCnt="0">
        <dgm:presLayoutVars>
          <dgm:chMax val="7"/>
          <dgm:dir/>
          <dgm:resizeHandles val="exact"/>
        </dgm:presLayoutVars>
      </dgm:prSet>
      <dgm:spPr/>
    </dgm:pt>
    <dgm:pt modelId="{69AE22A4-5268-4D3E-B894-4F86F68F3CC7}" type="pres">
      <dgm:prSet presAssocID="{FC931BBA-D610-4F21-BB15-309E0A857004}" presName="wedge1" presStyleLbl="node1" presStyleIdx="0" presStyleCnt="4"/>
      <dgm:spPr>
        <a:solidFill>
          <a:srgbClr val="079FC3"/>
        </a:solidFill>
      </dgm:spPr>
    </dgm:pt>
    <dgm:pt modelId="{C4F598DF-4B4C-44FE-B327-E9B35EE8930D}" type="pres">
      <dgm:prSet presAssocID="{FC931BBA-D610-4F21-BB15-309E0A857004}" presName="dummy1a" presStyleCnt="0"/>
      <dgm:spPr/>
    </dgm:pt>
    <dgm:pt modelId="{01144D6F-50AD-49BB-B220-2EF8DA760A27}" type="pres">
      <dgm:prSet presAssocID="{FC931BBA-D610-4F21-BB15-309E0A857004}" presName="dummy1b" presStyleCnt="0"/>
      <dgm:spPr/>
    </dgm:pt>
    <dgm:pt modelId="{FABF4E8D-EDAE-4629-9B19-4D7814D5D4E6}" type="pres">
      <dgm:prSet presAssocID="{FC931BBA-D610-4F21-BB15-309E0A857004}" presName="wedge1Tx" presStyleLbl="node1" presStyleIdx="0" presStyleCnt="4">
        <dgm:presLayoutVars>
          <dgm:chMax val="0"/>
          <dgm:chPref val="0"/>
          <dgm:bulletEnabled val="1"/>
        </dgm:presLayoutVars>
      </dgm:prSet>
      <dgm:spPr/>
    </dgm:pt>
    <dgm:pt modelId="{C55EFDB5-0862-4D9E-9C2C-484414497FE9}" type="pres">
      <dgm:prSet presAssocID="{FC931BBA-D610-4F21-BB15-309E0A857004}" presName="wedge2" presStyleLbl="node1" presStyleIdx="1" presStyleCnt="4"/>
      <dgm:spPr>
        <a:solidFill>
          <a:srgbClr val="00B294"/>
        </a:solidFill>
      </dgm:spPr>
    </dgm:pt>
    <dgm:pt modelId="{BC8D60DF-A464-4A63-A9BC-3F20B8FD6D8A}" type="pres">
      <dgm:prSet presAssocID="{FC931BBA-D610-4F21-BB15-309E0A857004}" presName="dummy2a" presStyleCnt="0"/>
      <dgm:spPr/>
    </dgm:pt>
    <dgm:pt modelId="{43A329ED-D546-4AB0-B7CE-D5CE04963662}" type="pres">
      <dgm:prSet presAssocID="{FC931BBA-D610-4F21-BB15-309E0A857004}" presName="dummy2b" presStyleCnt="0"/>
      <dgm:spPr/>
    </dgm:pt>
    <dgm:pt modelId="{C9C7EECC-72CA-46F0-80A8-BD02F88686A0}" type="pres">
      <dgm:prSet presAssocID="{FC931BBA-D610-4F21-BB15-309E0A857004}" presName="wedge2Tx" presStyleLbl="node1" presStyleIdx="1" presStyleCnt="4">
        <dgm:presLayoutVars>
          <dgm:chMax val="0"/>
          <dgm:chPref val="0"/>
          <dgm:bulletEnabled val="1"/>
        </dgm:presLayoutVars>
      </dgm:prSet>
      <dgm:spPr/>
    </dgm:pt>
    <dgm:pt modelId="{8C5ADF32-291E-42AE-BBE2-0A6F122E57B6}" type="pres">
      <dgm:prSet presAssocID="{FC931BBA-D610-4F21-BB15-309E0A857004}" presName="wedge3" presStyleLbl="node1" presStyleIdx="2" presStyleCnt="4"/>
      <dgm:spPr>
        <a:solidFill>
          <a:srgbClr val="008272"/>
        </a:solidFill>
      </dgm:spPr>
    </dgm:pt>
    <dgm:pt modelId="{F3D8B9AA-E231-4E73-B2A4-BB0FAED5C3D5}" type="pres">
      <dgm:prSet presAssocID="{FC931BBA-D610-4F21-BB15-309E0A857004}" presName="dummy3a" presStyleCnt="0"/>
      <dgm:spPr/>
    </dgm:pt>
    <dgm:pt modelId="{DEBB512F-8720-4A60-AF7B-1314789B3723}" type="pres">
      <dgm:prSet presAssocID="{FC931BBA-D610-4F21-BB15-309E0A857004}" presName="dummy3b" presStyleCnt="0"/>
      <dgm:spPr/>
    </dgm:pt>
    <dgm:pt modelId="{A5202FBB-0353-464B-AF58-6A2E3CAACB85}" type="pres">
      <dgm:prSet presAssocID="{FC931BBA-D610-4F21-BB15-309E0A857004}" presName="wedge3Tx" presStyleLbl="node1" presStyleIdx="2" presStyleCnt="4">
        <dgm:presLayoutVars>
          <dgm:chMax val="0"/>
          <dgm:chPref val="0"/>
          <dgm:bulletEnabled val="1"/>
        </dgm:presLayoutVars>
      </dgm:prSet>
      <dgm:spPr/>
    </dgm:pt>
    <dgm:pt modelId="{DADD2419-FD8B-4C5C-B809-2D4A88054D00}" type="pres">
      <dgm:prSet presAssocID="{FC931BBA-D610-4F21-BB15-309E0A857004}" presName="wedge4" presStyleLbl="node1" presStyleIdx="3" presStyleCnt="4"/>
      <dgm:spPr>
        <a:solidFill>
          <a:srgbClr val="00395F"/>
        </a:solidFill>
      </dgm:spPr>
    </dgm:pt>
    <dgm:pt modelId="{08D61F3B-6B2D-4BD4-9A51-3A349AC47880}" type="pres">
      <dgm:prSet presAssocID="{FC931BBA-D610-4F21-BB15-309E0A857004}" presName="dummy4a" presStyleCnt="0"/>
      <dgm:spPr/>
    </dgm:pt>
    <dgm:pt modelId="{32B661AA-92DA-4068-8DE0-85810DCCC10F}" type="pres">
      <dgm:prSet presAssocID="{FC931BBA-D610-4F21-BB15-309E0A857004}" presName="dummy4b" presStyleCnt="0"/>
      <dgm:spPr/>
    </dgm:pt>
    <dgm:pt modelId="{9CE7A910-9B99-4A1A-A8B2-EB33FC7D12D3}" type="pres">
      <dgm:prSet presAssocID="{FC931BBA-D610-4F21-BB15-309E0A857004}" presName="wedge4Tx" presStyleLbl="node1" presStyleIdx="3" presStyleCnt="4">
        <dgm:presLayoutVars>
          <dgm:chMax val="0"/>
          <dgm:chPref val="0"/>
          <dgm:bulletEnabled val="1"/>
        </dgm:presLayoutVars>
      </dgm:prSet>
      <dgm:spPr/>
    </dgm:pt>
    <dgm:pt modelId="{0BE5C934-C8F8-4604-A340-D3B7688CE703}" type="pres">
      <dgm:prSet presAssocID="{8860C463-6B64-48DC-8EB6-BAB82FE4D9D3}" presName="arrowWedge1" presStyleLbl="fgSibTrans2D1" presStyleIdx="0" presStyleCnt="4"/>
      <dgm:spPr/>
    </dgm:pt>
    <dgm:pt modelId="{491156E0-DB0D-4F7C-9D3F-C268FDAA02BA}" type="pres">
      <dgm:prSet presAssocID="{32BB1086-CEA0-4F2E-8691-DAF7D2B7C3D0}" presName="arrowWedge2" presStyleLbl="fgSibTrans2D1" presStyleIdx="1" presStyleCnt="4"/>
      <dgm:spPr/>
    </dgm:pt>
    <dgm:pt modelId="{4B009122-8E40-4BF6-9250-6E869C817F33}" type="pres">
      <dgm:prSet presAssocID="{58E16DBA-9764-4E31-8A3C-1E77F6B63052}" presName="arrowWedge3" presStyleLbl="fgSibTrans2D1" presStyleIdx="2" presStyleCnt="4"/>
      <dgm:spPr/>
    </dgm:pt>
    <dgm:pt modelId="{ADDF7FFD-5BF2-4F7C-85D4-151E6DF86961}" type="pres">
      <dgm:prSet presAssocID="{EF1B32B1-F0AE-424F-BD72-A4E2F3B10EC7}" presName="arrowWedge4" presStyleLbl="fgSibTrans2D1" presStyleIdx="3" presStyleCnt="4"/>
      <dgm:spPr/>
    </dgm:pt>
  </dgm:ptLst>
  <dgm:cxnLst>
    <dgm:cxn modelId="{F009C300-0F49-41A7-ADE5-74C11F2F4EB3}" srcId="{FC931BBA-D610-4F21-BB15-309E0A857004}" destId="{603416B1-F1F4-486B-872B-6F3AC5BF8098}" srcOrd="2" destOrd="0" parTransId="{2E52BF78-4884-427C-B250-9626E311580C}" sibTransId="{58E16DBA-9764-4E31-8A3C-1E77F6B63052}"/>
    <dgm:cxn modelId="{43482604-0DF7-4C22-92AE-AFD3A0DB66CB}" srcId="{FC931BBA-D610-4F21-BB15-309E0A857004}" destId="{F418BDB9-D00C-4BF7-B7E4-FAE685FB224D}" srcOrd="1" destOrd="0" parTransId="{6EFF6093-04B2-427F-A3A5-674228050A80}" sibTransId="{32BB1086-CEA0-4F2E-8691-DAF7D2B7C3D0}"/>
    <dgm:cxn modelId="{B013C725-17A0-40F1-90BE-E44D32CD279D}" type="presOf" srcId="{4DC0491E-62DD-47DC-8710-551C1DC378D1}" destId="{9CE7A910-9B99-4A1A-A8B2-EB33FC7D12D3}" srcOrd="1" destOrd="0" presId="urn:microsoft.com/office/officeart/2005/8/layout/cycle8"/>
    <dgm:cxn modelId="{F9F7DD3F-84FF-4C9F-9A5C-3F665E44B1DB}" type="presOf" srcId="{2621A9F1-8777-4352-A2D6-3F65A651239F}" destId="{69AE22A4-5268-4D3E-B894-4F86F68F3CC7}" srcOrd="0" destOrd="0" presId="urn:microsoft.com/office/officeart/2005/8/layout/cycle8"/>
    <dgm:cxn modelId="{8F209E82-7C70-484E-8CEA-F3859233834B}" type="presOf" srcId="{FC931BBA-D610-4F21-BB15-309E0A857004}" destId="{A06F32C3-116E-449A-9847-D35D49F25FF5}" srcOrd="0" destOrd="0" presId="urn:microsoft.com/office/officeart/2005/8/layout/cycle8"/>
    <dgm:cxn modelId="{A108AE8B-6711-41E7-96BA-CD76B7F97A13}" type="presOf" srcId="{F418BDB9-D00C-4BF7-B7E4-FAE685FB224D}" destId="{C9C7EECC-72CA-46F0-80A8-BD02F88686A0}" srcOrd="1" destOrd="0" presId="urn:microsoft.com/office/officeart/2005/8/layout/cycle8"/>
    <dgm:cxn modelId="{FAA75990-B993-4A2B-9FDD-18692AEDDAA2}" type="presOf" srcId="{603416B1-F1F4-486B-872B-6F3AC5BF8098}" destId="{A5202FBB-0353-464B-AF58-6A2E3CAACB85}" srcOrd="1" destOrd="0" presId="urn:microsoft.com/office/officeart/2005/8/layout/cycle8"/>
    <dgm:cxn modelId="{F90C319C-333F-4744-9675-BF26E1A05AA6}" srcId="{FC931BBA-D610-4F21-BB15-309E0A857004}" destId="{4DC0491E-62DD-47DC-8710-551C1DC378D1}" srcOrd="3" destOrd="0" parTransId="{F2CA1AFA-1281-4620-B94E-AAC1BB469738}" sibTransId="{EF1B32B1-F0AE-424F-BD72-A4E2F3B10EC7}"/>
    <dgm:cxn modelId="{680B79C0-C46C-4A4A-B3E8-772BA7B37555}" type="presOf" srcId="{4DC0491E-62DD-47DC-8710-551C1DC378D1}" destId="{DADD2419-FD8B-4C5C-B809-2D4A88054D00}" srcOrd="0" destOrd="0" presId="urn:microsoft.com/office/officeart/2005/8/layout/cycle8"/>
    <dgm:cxn modelId="{C1E040CD-B409-4324-A490-E35C90FB6EE9}" srcId="{FC931BBA-D610-4F21-BB15-309E0A857004}" destId="{2621A9F1-8777-4352-A2D6-3F65A651239F}" srcOrd="0" destOrd="0" parTransId="{958729CC-B658-4A79-8FBB-BCA1A5102D7F}" sibTransId="{8860C463-6B64-48DC-8EB6-BAB82FE4D9D3}"/>
    <dgm:cxn modelId="{0D1772D5-F257-4986-B978-A595F5663CE3}" type="presOf" srcId="{2621A9F1-8777-4352-A2D6-3F65A651239F}" destId="{FABF4E8D-EDAE-4629-9B19-4D7814D5D4E6}" srcOrd="1" destOrd="0" presId="urn:microsoft.com/office/officeart/2005/8/layout/cycle8"/>
    <dgm:cxn modelId="{D33743DD-1196-4866-A478-38B2D1A026D5}" type="presOf" srcId="{603416B1-F1F4-486B-872B-6F3AC5BF8098}" destId="{8C5ADF32-291E-42AE-BBE2-0A6F122E57B6}" srcOrd="0" destOrd="0" presId="urn:microsoft.com/office/officeart/2005/8/layout/cycle8"/>
    <dgm:cxn modelId="{7958FEF5-E84E-48C3-BF4F-40C68DD40C6F}" type="presOf" srcId="{F418BDB9-D00C-4BF7-B7E4-FAE685FB224D}" destId="{C55EFDB5-0862-4D9E-9C2C-484414497FE9}" srcOrd="0" destOrd="0" presId="urn:microsoft.com/office/officeart/2005/8/layout/cycle8"/>
    <dgm:cxn modelId="{3C8EE05A-7AF1-4463-B676-9D99400A4E7D}" type="presParOf" srcId="{A06F32C3-116E-449A-9847-D35D49F25FF5}" destId="{69AE22A4-5268-4D3E-B894-4F86F68F3CC7}" srcOrd="0" destOrd="0" presId="urn:microsoft.com/office/officeart/2005/8/layout/cycle8"/>
    <dgm:cxn modelId="{4B4099F1-E1EA-4FA5-B163-1AE03CAADB23}" type="presParOf" srcId="{A06F32C3-116E-449A-9847-D35D49F25FF5}" destId="{C4F598DF-4B4C-44FE-B327-E9B35EE8930D}" srcOrd="1" destOrd="0" presId="urn:microsoft.com/office/officeart/2005/8/layout/cycle8"/>
    <dgm:cxn modelId="{941408EC-2386-40C5-90C4-37E12143A8C5}" type="presParOf" srcId="{A06F32C3-116E-449A-9847-D35D49F25FF5}" destId="{01144D6F-50AD-49BB-B220-2EF8DA760A27}" srcOrd="2" destOrd="0" presId="urn:microsoft.com/office/officeart/2005/8/layout/cycle8"/>
    <dgm:cxn modelId="{93BD24EC-2051-4F0D-B285-28A6EACFF8FE}" type="presParOf" srcId="{A06F32C3-116E-449A-9847-D35D49F25FF5}" destId="{FABF4E8D-EDAE-4629-9B19-4D7814D5D4E6}" srcOrd="3" destOrd="0" presId="urn:microsoft.com/office/officeart/2005/8/layout/cycle8"/>
    <dgm:cxn modelId="{48F1D2C9-EFD1-4B83-9AF3-CF948038AF7F}" type="presParOf" srcId="{A06F32C3-116E-449A-9847-D35D49F25FF5}" destId="{C55EFDB5-0862-4D9E-9C2C-484414497FE9}" srcOrd="4" destOrd="0" presId="urn:microsoft.com/office/officeart/2005/8/layout/cycle8"/>
    <dgm:cxn modelId="{6488C471-48F7-4BF6-AF87-11901E480E11}" type="presParOf" srcId="{A06F32C3-116E-449A-9847-D35D49F25FF5}" destId="{BC8D60DF-A464-4A63-A9BC-3F20B8FD6D8A}" srcOrd="5" destOrd="0" presId="urn:microsoft.com/office/officeart/2005/8/layout/cycle8"/>
    <dgm:cxn modelId="{87762137-FE03-461F-B47F-67D5E4A7DEE7}" type="presParOf" srcId="{A06F32C3-116E-449A-9847-D35D49F25FF5}" destId="{43A329ED-D546-4AB0-B7CE-D5CE04963662}" srcOrd="6" destOrd="0" presId="urn:microsoft.com/office/officeart/2005/8/layout/cycle8"/>
    <dgm:cxn modelId="{14A1579D-AE62-4567-A145-E32664B21880}" type="presParOf" srcId="{A06F32C3-116E-449A-9847-D35D49F25FF5}" destId="{C9C7EECC-72CA-46F0-80A8-BD02F88686A0}" srcOrd="7" destOrd="0" presId="urn:microsoft.com/office/officeart/2005/8/layout/cycle8"/>
    <dgm:cxn modelId="{89E05203-667B-4BAD-9B81-AD02C62DD2DB}" type="presParOf" srcId="{A06F32C3-116E-449A-9847-D35D49F25FF5}" destId="{8C5ADF32-291E-42AE-BBE2-0A6F122E57B6}" srcOrd="8" destOrd="0" presId="urn:microsoft.com/office/officeart/2005/8/layout/cycle8"/>
    <dgm:cxn modelId="{B923CFA0-B957-486D-97F5-E2A18A280289}" type="presParOf" srcId="{A06F32C3-116E-449A-9847-D35D49F25FF5}" destId="{F3D8B9AA-E231-4E73-B2A4-BB0FAED5C3D5}" srcOrd="9" destOrd="0" presId="urn:microsoft.com/office/officeart/2005/8/layout/cycle8"/>
    <dgm:cxn modelId="{8AA65422-7534-4315-B12E-1F2A02FBB45E}" type="presParOf" srcId="{A06F32C3-116E-449A-9847-D35D49F25FF5}" destId="{DEBB512F-8720-4A60-AF7B-1314789B3723}" srcOrd="10" destOrd="0" presId="urn:microsoft.com/office/officeart/2005/8/layout/cycle8"/>
    <dgm:cxn modelId="{AA2AAAA2-A645-40DD-8981-C24E571F2D3E}" type="presParOf" srcId="{A06F32C3-116E-449A-9847-D35D49F25FF5}" destId="{A5202FBB-0353-464B-AF58-6A2E3CAACB85}" srcOrd="11" destOrd="0" presId="urn:microsoft.com/office/officeart/2005/8/layout/cycle8"/>
    <dgm:cxn modelId="{C8B8F324-B8A7-4DA8-A3D8-B16A9D839BC6}" type="presParOf" srcId="{A06F32C3-116E-449A-9847-D35D49F25FF5}" destId="{DADD2419-FD8B-4C5C-B809-2D4A88054D00}" srcOrd="12" destOrd="0" presId="urn:microsoft.com/office/officeart/2005/8/layout/cycle8"/>
    <dgm:cxn modelId="{CC73CE75-D752-48E0-8C81-BBDF575EFB4F}" type="presParOf" srcId="{A06F32C3-116E-449A-9847-D35D49F25FF5}" destId="{08D61F3B-6B2D-4BD4-9A51-3A349AC47880}" srcOrd="13" destOrd="0" presId="urn:microsoft.com/office/officeart/2005/8/layout/cycle8"/>
    <dgm:cxn modelId="{30B216AC-5E9E-48A4-8094-872C46B163B9}" type="presParOf" srcId="{A06F32C3-116E-449A-9847-D35D49F25FF5}" destId="{32B661AA-92DA-4068-8DE0-85810DCCC10F}" srcOrd="14" destOrd="0" presId="urn:microsoft.com/office/officeart/2005/8/layout/cycle8"/>
    <dgm:cxn modelId="{2D255934-6EF1-447A-AAAF-93381E191382}" type="presParOf" srcId="{A06F32C3-116E-449A-9847-D35D49F25FF5}" destId="{9CE7A910-9B99-4A1A-A8B2-EB33FC7D12D3}" srcOrd="15" destOrd="0" presId="urn:microsoft.com/office/officeart/2005/8/layout/cycle8"/>
    <dgm:cxn modelId="{8092E038-6616-438C-A263-0EC5AE809D05}" type="presParOf" srcId="{A06F32C3-116E-449A-9847-D35D49F25FF5}" destId="{0BE5C934-C8F8-4604-A340-D3B7688CE703}" srcOrd="16" destOrd="0" presId="urn:microsoft.com/office/officeart/2005/8/layout/cycle8"/>
    <dgm:cxn modelId="{6F2B9DE6-D3D2-495C-BD0E-CF19384783B9}" type="presParOf" srcId="{A06F32C3-116E-449A-9847-D35D49F25FF5}" destId="{491156E0-DB0D-4F7C-9D3F-C268FDAA02BA}" srcOrd="17" destOrd="0" presId="urn:microsoft.com/office/officeart/2005/8/layout/cycle8"/>
    <dgm:cxn modelId="{3523ED2A-4F4C-43A5-9B33-93FF03801CE6}" type="presParOf" srcId="{A06F32C3-116E-449A-9847-D35D49F25FF5}" destId="{4B009122-8E40-4BF6-9250-6E869C817F33}" srcOrd="18" destOrd="0" presId="urn:microsoft.com/office/officeart/2005/8/layout/cycle8"/>
    <dgm:cxn modelId="{AE0E1DEC-48E4-4EA5-90D4-64A0525E5AFD}" type="presParOf" srcId="{A06F32C3-116E-449A-9847-D35D49F25FF5}" destId="{ADDF7FFD-5BF2-4F7C-85D4-151E6DF86961}"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Control</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Define</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custT="1"/>
      <dgm:spPr>
        <a:solidFill>
          <a:srgbClr val="7FBA00"/>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Measure</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custT="1"/>
      <dgm:spPr>
        <a:solidFill>
          <a:schemeClr val="accent2">
            <a:lumMod val="75000"/>
            <a:lumOff val="25000"/>
          </a:schemeClr>
        </a:solidFill>
      </dgm:spPr>
      <dgm:t>
        <a:bodyPr/>
        <a:lstStyle/>
        <a:p>
          <a:r>
            <a:rPr lang="en-US" sz="1600"/>
            <a:t>Analyze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custT="1"/>
      <dgm:spPr>
        <a:solidFill>
          <a:schemeClr val="accent2">
            <a:lumMod val="75000"/>
            <a:lumOff val="25000"/>
          </a:schemeClr>
        </a:solidFill>
      </dgm:spPr>
      <dgm:t>
        <a:bodyPr/>
        <a:lstStyle/>
        <a:p>
          <a:r>
            <a:rPr lang="en-US" sz="1600"/>
            <a:t>Improve</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5">
        <dgm:presLayoutVars>
          <dgm:bulletEnabled val="1"/>
        </dgm:presLayoutVars>
      </dgm:prSet>
      <dgm:spPr>
        <a:xfrm>
          <a:off x="2279637" y="1356"/>
          <a:ext cx="1153416" cy="1153416"/>
        </a:xfrm>
        <a:prstGeom prst="ellipse">
          <a:avLst/>
        </a:prstGeom>
      </dgm:spPr>
    </dgm:pt>
    <dgm:pt modelId="{9534D124-576F-48E0-9521-42D3333D9AE9}" type="pres">
      <dgm:prSet presAssocID="{53AA5553-681E-4D6C-8180-C8DA6B3374F1}" presName="sibTrans" presStyleLbl="sibTrans2D1" presStyleIdx="0" presStyleCnt="5"/>
      <dgm:spPr/>
    </dgm:pt>
    <dgm:pt modelId="{1780D3A4-1737-4844-B5DE-BC93E0AEABFD}" type="pres">
      <dgm:prSet presAssocID="{53AA5553-681E-4D6C-8180-C8DA6B3374F1}" presName="connectorText" presStyleLbl="sibTrans2D1" presStyleIdx="0" presStyleCnt="5"/>
      <dgm:spPr/>
    </dgm:pt>
    <dgm:pt modelId="{A3AB15FF-3CA8-407E-8EF6-D55C187FDAE1}" type="pres">
      <dgm:prSet presAssocID="{240D5BA0-3626-4F30-A2B2-9CFD2D0EAB10}" presName="node" presStyleLbl="node1" presStyleIdx="1" presStyleCnt="5" custRadScaleRad="99898" custRadScaleInc="-2023">
        <dgm:presLayoutVars>
          <dgm:bulletEnabled val="1"/>
        </dgm:presLayoutVars>
      </dgm:prSet>
      <dgm:spPr>
        <a:xfrm>
          <a:off x="3673403" y="1002017"/>
          <a:ext cx="1153416" cy="1153416"/>
        </a:xfrm>
        <a:prstGeom prst="ellipse">
          <a:avLst/>
        </a:prstGeom>
      </dgm:spPr>
    </dgm:pt>
    <dgm:pt modelId="{4ED11730-2CCB-438B-B8A3-E8989AB29EF1}" type="pres">
      <dgm:prSet presAssocID="{5CF21A54-A89A-47FA-AC86-321412F40597}" presName="sibTrans" presStyleLbl="sibTrans2D1" presStyleIdx="1" presStyleCnt="5"/>
      <dgm:spPr/>
    </dgm:pt>
    <dgm:pt modelId="{B2133069-77F6-48A0-A958-EE5B6D805D18}" type="pres">
      <dgm:prSet presAssocID="{5CF21A54-A89A-47FA-AC86-321412F40597}" presName="connectorText" presStyleLbl="sibTrans2D1" presStyleIdx="1" presStyleCnt="5"/>
      <dgm:spPr/>
    </dgm:pt>
    <dgm:pt modelId="{9DFF1C55-DE4A-4D9F-98F0-F96F17FF8C06}" type="pres">
      <dgm:prSet presAssocID="{CF12625E-E799-40BD-BFFF-61A43FDBEEBE}" presName="node" presStyleLbl="node1" presStyleIdx="2" presStyleCnt="5">
        <dgm:presLayoutVars>
          <dgm:bulletEnabled val="1"/>
        </dgm:presLayoutVars>
      </dgm:prSet>
      <dgm:spPr>
        <a:xfrm>
          <a:off x="3145557" y="2666386"/>
          <a:ext cx="1153416" cy="1153416"/>
        </a:xfrm>
        <a:prstGeom prst="ellipse">
          <a:avLst/>
        </a:prstGeom>
      </dgm:spPr>
    </dgm:pt>
    <dgm:pt modelId="{3A656551-2FBD-444E-A7BF-96AAA2BC3D6C}" type="pres">
      <dgm:prSet presAssocID="{8229F0AA-31AD-46E8-BD51-BF882148AEA6}" presName="sibTrans" presStyleLbl="sibTrans2D1" presStyleIdx="2" presStyleCnt="5"/>
      <dgm:spPr/>
    </dgm:pt>
    <dgm:pt modelId="{BEAFE8BF-083A-4603-B6B7-B5DF9F79C7E0}" type="pres">
      <dgm:prSet presAssocID="{8229F0AA-31AD-46E8-BD51-BF882148AEA6}" presName="connectorText" presStyleLbl="sibTrans2D1" presStyleIdx="2" presStyleCnt="5"/>
      <dgm:spPr/>
    </dgm:pt>
    <dgm:pt modelId="{04A05677-8B5A-4C6C-A74F-0705A0CE2E86}" type="pres">
      <dgm:prSet presAssocID="{BDD890B6-58AF-4B54-8930-60EB2D7A2897}" presName="node" presStyleLbl="node1" presStyleIdx="3" presStyleCnt="5">
        <dgm:presLayoutVars>
          <dgm:bulletEnabled val="1"/>
        </dgm:presLayoutVars>
      </dgm:prSet>
      <dgm:spPr/>
    </dgm:pt>
    <dgm:pt modelId="{A323831D-81E4-421E-A6AD-01E2D3C5DF32}" type="pres">
      <dgm:prSet presAssocID="{87CC2EA8-339A-45EC-8E06-8EB752D7E474}" presName="sibTrans" presStyleLbl="sibTrans2D1" presStyleIdx="3" presStyleCnt="5"/>
      <dgm:spPr/>
    </dgm:pt>
    <dgm:pt modelId="{64BEFC17-688C-4582-9EB8-5F082FD206DB}" type="pres">
      <dgm:prSet presAssocID="{87CC2EA8-339A-45EC-8E06-8EB752D7E474}" presName="connectorText" presStyleLbl="sibTrans2D1" presStyleIdx="3" presStyleCnt="5"/>
      <dgm:spPr/>
    </dgm:pt>
    <dgm:pt modelId="{10355271-DB05-4D0C-80E2-E94D21DE5F35}" type="pres">
      <dgm:prSet presAssocID="{14F9F330-6658-42AC-9AA9-1B056820CCFF}" presName="node" presStyleLbl="node1" presStyleIdx="4" presStyleCnt="5">
        <dgm:presLayoutVars>
          <dgm:bulletEnabled val="1"/>
        </dgm:presLayoutVars>
      </dgm:prSet>
      <dgm:spPr/>
    </dgm:pt>
    <dgm:pt modelId="{FF052D9A-7460-4D79-BFB3-D813A76FBC47}" type="pres">
      <dgm:prSet presAssocID="{9FF177B2-681F-4ECA-AE36-748954F0BD4D}" presName="sibTrans" presStyleLbl="sibTrans2D1" presStyleIdx="4" presStyleCnt="5"/>
      <dgm:spPr/>
    </dgm:pt>
    <dgm:pt modelId="{38AA517F-726D-4D7D-91E6-B6437BA5938E}" type="pres">
      <dgm:prSet presAssocID="{9FF177B2-681F-4ECA-AE36-748954F0BD4D}" presName="connectorText" presStyleLbl="sibTrans2D1" presStyleIdx="4" presStyleCnt="5"/>
      <dgm:spPr/>
    </dgm:pt>
  </dgm:ptLst>
  <dgm:cxnLst>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Control</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Define</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Measure</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custT="1"/>
      <dgm:spPr>
        <a:solidFill>
          <a:srgbClr val="7FBA00"/>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Analyze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custT="1"/>
      <dgm:spPr>
        <a:solidFill>
          <a:schemeClr val="accent2">
            <a:lumMod val="75000"/>
            <a:lumOff val="25000"/>
          </a:schemeClr>
        </a:solidFill>
      </dgm:spPr>
      <dgm:t>
        <a:bodyPr/>
        <a:lstStyle/>
        <a:p>
          <a:r>
            <a:rPr lang="en-US" sz="1600"/>
            <a:t>Improve</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5">
        <dgm:presLayoutVars>
          <dgm:bulletEnabled val="1"/>
        </dgm:presLayoutVars>
      </dgm:prSet>
      <dgm:spPr>
        <a:xfrm>
          <a:off x="2279637" y="1356"/>
          <a:ext cx="1153416" cy="1153416"/>
        </a:xfrm>
        <a:prstGeom prst="ellipse">
          <a:avLst/>
        </a:prstGeom>
      </dgm:spPr>
    </dgm:pt>
    <dgm:pt modelId="{9534D124-576F-48E0-9521-42D3333D9AE9}" type="pres">
      <dgm:prSet presAssocID="{53AA5553-681E-4D6C-8180-C8DA6B3374F1}" presName="sibTrans" presStyleLbl="sibTrans2D1" presStyleIdx="0" presStyleCnt="5"/>
      <dgm:spPr/>
    </dgm:pt>
    <dgm:pt modelId="{1780D3A4-1737-4844-B5DE-BC93E0AEABFD}" type="pres">
      <dgm:prSet presAssocID="{53AA5553-681E-4D6C-8180-C8DA6B3374F1}" presName="connectorText" presStyleLbl="sibTrans2D1" presStyleIdx="0" presStyleCnt="5"/>
      <dgm:spPr/>
    </dgm:pt>
    <dgm:pt modelId="{A3AB15FF-3CA8-407E-8EF6-D55C187FDAE1}" type="pres">
      <dgm:prSet presAssocID="{240D5BA0-3626-4F30-A2B2-9CFD2D0EAB10}" presName="node" presStyleLbl="node1" presStyleIdx="1" presStyleCnt="5" custRadScaleRad="99898" custRadScaleInc="-2023">
        <dgm:presLayoutVars>
          <dgm:bulletEnabled val="1"/>
        </dgm:presLayoutVars>
      </dgm:prSet>
      <dgm:spPr>
        <a:xfrm>
          <a:off x="3673403" y="1002017"/>
          <a:ext cx="1153416" cy="1153416"/>
        </a:xfrm>
        <a:prstGeom prst="ellipse">
          <a:avLst/>
        </a:prstGeom>
      </dgm:spPr>
    </dgm:pt>
    <dgm:pt modelId="{4ED11730-2CCB-438B-B8A3-E8989AB29EF1}" type="pres">
      <dgm:prSet presAssocID="{5CF21A54-A89A-47FA-AC86-321412F40597}" presName="sibTrans" presStyleLbl="sibTrans2D1" presStyleIdx="1" presStyleCnt="5"/>
      <dgm:spPr/>
    </dgm:pt>
    <dgm:pt modelId="{B2133069-77F6-48A0-A958-EE5B6D805D18}" type="pres">
      <dgm:prSet presAssocID="{5CF21A54-A89A-47FA-AC86-321412F40597}" presName="connectorText" presStyleLbl="sibTrans2D1" presStyleIdx="1" presStyleCnt="5"/>
      <dgm:spPr/>
    </dgm:pt>
    <dgm:pt modelId="{9DFF1C55-DE4A-4D9F-98F0-F96F17FF8C06}" type="pres">
      <dgm:prSet presAssocID="{CF12625E-E799-40BD-BFFF-61A43FDBEEBE}" presName="node" presStyleLbl="node1" presStyleIdx="2" presStyleCnt="5">
        <dgm:presLayoutVars>
          <dgm:bulletEnabled val="1"/>
        </dgm:presLayoutVars>
      </dgm:prSet>
      <dgm:spPr>
        <a:xfrm>
          <a:off x="3145557" y="2666386"/>
          <a:ext cx="1153416" cy="1153416"/>
        </a:xfrm>
        <a:prstGeom prst="ellipse">
          <a:avLst/>
        </a:prstGeom>
      </dgm:spPr>
    </dgm:pt>
    <dgm:pt modelId="{3A656551-2FBD-444E-A7BF-96AAA2BC3D6C}" type="pres">
      <dgm:prSet presAssocID="{8229F0AA-31AD-46E8-BD51-BF882148AEA6}" presName="sibTrans" presStyleLbl="sibTrans2D1" presStyleIdx="2" presStyleCnt="5"/>
      <dgm:spPr/>
    </dgm:pt>
    <dgm:pt modelId="{BEAFE8BF-083A-4603-B6B7-B5DF9F79C7E0}" type="pres">
      <dgm:prSet presAssocID="{8229F0AA-31AD-46E8-BD51-BF882148AEA6}" presName="connectorText" presStyleLbl="sibTrans2D1" presStyleIdx="2" presStyleCnt="5"/>
      <dgm:spPr/>
    </dgm:pt>
    <dgm:pt modelId="{04A05677-8B5A-4C6C-A74F-0705A0CE2E86}" type="pres">
      <dgm:prSet presAssocID="{BDD890B6-58AF-4B54-8930-60EB2D7A2897}" presName="node" presStyleLbl="node1" presStyleIdx="3" presStyleCnt="5">
        <dgm:presLayoutVars>
          <dgm:bulletEnabled val="1"/>
        </dgm:presLayoutVars>
      </dgm:prSet>
      <dgm:spPr>
        <a:xfrm>
          <a:off x="1413716" y="2666386"/>
          <a:ext cx="1153416" cy="1153416"/>
        </a:xfrm>
        <a:prstGeom prst="ellipse">
          <a:avLst/>
        </a:prstGeom>
      </dgm:spPr>
    </dgm:pt>
    <dgm:pt modelId="{A323831D-81E4-421E-A6AD-01E2D3C5DF32}" type="pres">
      <dgm:prSet presAssocID="{87CC2EA8-339A-45EC-8E06-8EB752D7E474}" presName="sibTrans" presStyleLbl="sibTrans2D1" presStyleIdx="3" presStyleCnt="5"/>
      <dgm:spPr/>
    </dgm:pt>
    <dgm:pt modelId="{64BEFC17-688C-4582-9EB8-5F082FD206DB}" type="pres">
      <dgm:prSet presAssocID="{87CC2EA8-339A-45EC-8E06-8EB752D7E474}" presName="connectorText" presStyleLbl="sibTrans2D1" presStyleIdx="3" presStyleCnt="5"/>
      <dgm:spPr/>
    </dgm:pt>
    <dgm:pt modelId="{10355271-DB05-4D0C-80E2-E94D21DE5F35}" type="pres">
      <dgm:prSet presAssocID="{14F9F330-6658-42AC-9AA9-1B056820CCFF}" presName="node" presStyleLbl="node1" presStyleIdx="4" presStyleCnt="5">
        <dgm:presLayoutVars>
          <dgm:bulletEnabled val="1"/>
        </dgm:presLayoutVars>
      </dgm:prSet>
      <dgm:spPr/>
    </dgm:pt>
    <dgm:pt modelId="{FF052D9A-7460-4D79-BFB3-D813A76FBC47}" type="pres">
      <dgm:prSet presAssocID="{9FF177B2-681F-4ECA-AE36-748954F0BD4D}" presName="sibTrans" presStyleLbl="sibTrans2D1" presStyleIdx="4" presStyleCnt="5"/>
      <dgm:spPr/>
    </dgm:pt>
    <dgm:pt modelId="{38AA517F-726D-4D7D-91E6-B6437BA5938E}" type="pres">
      <dgm:prSet presAssocID="{9FF177B2-681F-4ECA-AE36-748954F0BD4D}" presName="connectorText" presStyleLbl="sibTrans2D1" presStyleIdx="4" presStyleCnt="5"/>
      <dgm:spPr/>
    </dgm:pt>
  </dgm:ptLst>
  <dgm:cxnLst>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Control</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Define</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Measure</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Analyze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custT="1"/>
      <dgm:spPr>
        <a:solidFill>
          <a:srgbClr val="7FBA00"/>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Improve</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5">
        <dgm:presLayoutVars>
          <dgm:bulletEnabled val="1"/>
        </dgm:presLayoutVars>
      </dgm:prSet>
      <dgm:spPr>
        <a:xfrm>
          <a:off x="2279637" y="1356"/>
          <a:ext cx="1153416" cy="1153416"/>
        </a:xfrm>
        <a:prstGeom prst="ellipse">
          <a:avLst/>
        </a:prstGeom>
      </dgm:spPr>
    </dgm:pt>
    <dgm:pt modelId="{9534D124-576F-48E0-9521-42D3333D9AE9}" type="pres">
      <dgm:prSet presAssocID="{53AA5553-681E-4D6C-8180-C8DA6B3374F1}" presName="sibTrans" presStyleLbl="sibTrans2D1" presStyleIdx="0" presStyleCnt="5"/>
      <dgm:spPr/>
    </dgm:pt>
    <dgm:pt modelId="{1780D3A4-1737-4844-B5DE-BC93E0AEABFD}" type="pres">
      <dgm:prSet presAssocID="{53AA5553-681E-4D6C-8180-C8DA6B3374F1}" presName="connectorText" presStyleLbl="sibTrans2D1" presStyleIdx="0" presStyleCnt="5"/>
      <dgm:spPr/>
    </dgm:pt>
    <dgm:pt modelId="{A3AB15FF-3CA8-407E-8EF6-D55C187FDAE1}" type="pres">
      <dgm:prSet presAssocID="{240D5BA0-3626-4F30-A2B2-9CFD2D0EAB10}" presName="node" presStyleLbl="node1" presStyleIdx="1" presStyleCnt="5" custRadScaleRad="99898" custRadScaleInc="-2023">
        <dgm:presLayoutVars>
          <dgm:bulletEnabled val="1"/>
        </dgm:presLayoutVars>
      </dgm:prSet>
      <dgm:spPr>
        <a:xfrm>
          <a:off x="3673403" y="1002017"/>
          <a:ext cx="1153416" cy="1153416"/>
        </a:xfrm>
        <a:prstGeom prst="ellipse">
          <a:avLst/>
        </a:prstGeom>
      </dgm:spPr>
    </dgm:pt>
    <dgm:pt modelId="{4ED11730-2CCB-438B-B8A3-E8989AB29EF1}" type="pres">
      <dgm:prSet presAssocID="{5CF21A54-A89A-47FA-AC86-321412F40597}" presName="sibTrans" presStyleLbl="sibTrans2D1" presStyleIdx="1" presStyleCnt="5"/>
      <dgm:spPr/>
    </dgm:pt>
    <dgm:pt modelId="{B2133069-77F6-48A0-A958-EE5B6D805D18}" type="pres">
      <dgm:prSet presAssocID="{5CF21A54-A89A-47FA-AC86-321412F40597}" presName="connectorText" presStyleLbl="sibTrans2D1" presStyleIdx="1" presStyleCnt="5"/>
      <dgm:spPr/>
    </dgm:pt>
    <dgm:pt modelId="{9DFF1C55-DE4A-4D9F-98F0-F96F17FF8C06}" type="pres">
      <dgm:prSet presAssocID="{CF12625E-E799-40BD-BFFF-61A43FDBEEBE}" presName="node" presStyleLbl="node1" presStyleIdx="2" presStyleCnt="5">
        <dgm:presLayoutVars>
          <dgm:bulletEnabled val="1"/>
        </dgm:presLayoutVars>
      </dgm:prSet>
      <dgm:spPr>
        <a:xfrm>
          <a:off x="3145557" y="2666386"/>
          <a:ext cx="1153416" cy="1153416"/>
        </a:xfrm>
        <a:prstGeom prst="ellipse">
          <a:avLst/>
        </a:prstGeom>
      </dgm:spPr>
    </dgm:pt>
    <dgm:pt modelId="{3A656551-2FBD-444E-A7BF-96AAA2BC3D6C}" type="pres">
      <dgm:prSet presAssocID="{8229F0AA-31AD-46E8-BD51-BF882148AEA6}" presName="sibTrans" presStyleLbl="sibTrans2D1" presStyleIdx="2" presStyleCnt="5"/>
      <dgm:spPr/>
    </dgm:pt>
    <dgm:pt modelId="{BEAFE8BF-083A-4603-B6B7-B5DF9F79C7E0}" type="pres">
      <dgm:prSet presAssocID="{8229F0AA-31AD-46E8-BD51-BF882148AEA6}" presName="connectorText" presStyleLbl="sibTrans2D1" presStyleIdx="2" presStyleCnt="5"/>
      <dgm:spPr/>
    </dgm:pt>
    <dgm:pt modelId="{04A05677-8B5A-4C6C-A74F-0705A0CE2E86}" type="pres">
      <dgm:prSet presAssocID="{BDD890B6-58AF-4B54-8930-60EB2D7A2897}" presName="node" presStyleLbl="node1" presStyleIdx="3" presStyleCnt="5">
        <dgm:presLayoutVars>
          <dgm:bulletEnabled val="1"/>
        </dgm:presLayoutVars>
      </dgm:prSet>
      <dgm:spPr>
        <a:xfrm>
          <a:off x="1413716" y="2666386"/>
          <a:ext cx="1153416" cy="1153416"/>
        </a:xfrm>
        <a:prstGeom prst="ellipse">
          <a:avLst/>
        </a:prstGeom>
      </dgm:spPr>
    </dgm:pt>
    <dgm:pt modelId="{A323831D-81E4-421E-A6AD-01E2D3C5DF32}" type="pres">
      <dgm:prSet presAssocID="{87CC2EA8-339A-45EC-8E06-8EB752D7E474}" presName="sibTrans" presStyleLbl="sibTrans2D1" presStyleIdx="3" presStyleCnt="5"/>
      <dgm:spPr/>
    </dgm:pt>
    <dgm:pt modelId="{64BEFC17-688C-4582-9EB8-5F082FD206DB}" type="pres">
      <dgm:prSet presAssocID="{87CC2EA8-339A-45EC-8E06-8EB752D7E474}" presName="connectorText" presStyleLbl="sibTrans2D1" presStyleIdx="3" presStyleCnt="5"/>
      <dgm:spPr/>
    </dgm:pt>
    <dgm:pt modelId="{10355271-DB05-4D0C-80E2-E94D21DE5F35}" type="pres">
      <dgm:prSet presAssocID="{14F9F330-6658-42AC-9AA9-1B056820CCFF}" presName="node" presStyleLbl="node1" presStyleIdx="4" presStyleCnt="5">
        <dgm:presLayoutVars>
          <dgm:bulletEnabled val="1"/>
        </dgm:presLayoutVars>
      </dgm:prSet>
      <dgm:spPr>
        <a:xfrm>
          <a:off x="878547" y="1019306"/>
          <a:ext cx="1153416" cy="1153416"/>
        </a:xfrm>
        <a:prstGeom prst="ellipse">
          <a:avLst/>
        </a:prstGeom>
      </dgm:spPr>
    </dgm:pt>
    <dgm:pt modelId="{FF052D9A-7460-4D79-BFB3-D813A76FBC47}" type="pres">
      <dgm:prSet presAssocID="{9FF177B2-681F-4ECA-AE36-748954F0BD4D}" presName="sibTrans" presStyleLbl="sibTrans2D1" presStyleIdx="4" presStyleCnt="5"/>
      <dgm:spPr/>
    </dgm:pt>
    <dgm:pt modelId="{38AA517F-726D-4D7D-91E6-B6437BA5938E}" type="pres">
      <dgm:prSet presAssocID="{9FF177B2-681F-4ECA-AE36-748954F0BD4D}" presName="connectorText" presStyleLbl="sibTrans2D1" presStyleIdx="4" presStyleCnt="5"/>
      <dgm:spPr/>
    </dgm:pt>
  </dgm:ptLst>
  <dgm:cxnLst>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dgm:spPr>
        <a:solidFill>
          <a:srgbClr val="7FBA00"/>
        </a:solidFill>
      </dgm:spPr>
      <dgm:t>
        <a:bodyPr/>
        <a:lstStyle/>
        <a:p>
          <a:r>
            <a:rPr lang="en-US"/>
            <a:t>Control</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dgm:spPr>
        <a:solidFill>
          <a:schemeClr val="accent2">
            <a:lumMod val="75000"/>
            <a:lumOff val="25000"/>
          </a:schemeClr>
        </a:solidFill>
      </dgm:spPr>
      <dgm:t>
        <a:bodyPr/>
        <a:lstStyle/>
        <a:p>
          <a:r>
            <a:rPr lang="en-US"/>
            <a:t>Define</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dgm:spPr>
        <a:solidFill>
          <a:schemeClr val="accent2">
            <a:lumMod val="75000"/>
            <a:lumOff val="25000"/>
          </a:schemeClr>
        </a:solidFill>
      </dgm:spPr>
      <dgm:t>
        <a:bodyPr/>
        <a:lstStyle/>
        <a:p>
          <a:r>
            <a:rPr lang="en-US"/>
            <a:t>Measure</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dgm:spPr>
        <a:solidFill>
          <a:schemeClr val="accent2">
            <a:lumMod val="75000"/>
            <a:lumOff val="25000"/>
          </a:schemeClr>
        </a:solidFill>
      </dgm:spPr>
      <dgm:t>
        <a:bodyPr/>
        <a:lstStyle/>
        <a:p>
          <a:r>
            <a:rPr lang="en-US" err="1"/>
            <a:t>Analyse</a:t>
          </a:r>
          <a:endParaRPr lang="en-US"/>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dgm:spPr>
        <a:solidFill>
          <a:schemeClr val="accent2">
            <a:lumMod val="75000"/>
            <a:lumOff val="25000"/>
          </a:schemeClr>
        </a:solidFill>
      </dgm:spPr>
      <dgm:t>
        <a:bodyPr/>
        <a:lstStyle/>
        <a:p>
          <a:r>
            <a:rPr lang="en-US"/>
            <a:t>Improve</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5">
        <dgm:presLayoutVars>
          <dgm:bulletEnabled val="1"/>
        </dgm:presLayoutVars>
      </dgm:prSet>
      <dgm:spPr/>
    </dgm:pt>
    <dgm:pt modelId="{9534D124-576F-48E0-9521-42D3333D9AE9}" type="pres">
      <dgm:prSet presAssocID="{53AA5553-681E-4D6C-8180-C8DA6B3374F1}" presName="sibTrans" presStyleLbl="sibTrans2D1" presStyleIdx="0" presStyleCnt="5"/>
      <dgm:spPr/>
    </dgm:pt>
    <dgm:pt modelId="{1780D3A4-1737-4844-B5DE-BC93E0AEABFD}" type="pres">
      <dgm:prSet presAssocID="{53AA5553-681E-4D6C-8180-C8DA6B3374F1}" presName="connectorText" presStyleLbl="sibTrans2D1" presStyleIdx="0" presStyleCnt="5"/>
      <dgm:spPr/>
    </dgm:pt>
    <dgm:pt modelId="{A3AB15FF-3CA8-407E-8EF6-D55C187FDAE1}" type="pres">
      <dgm:prSet presAssocID="{240D5BA0-3626-4F30-A2B2-9CFD2D0EAB10}" presName="node" presStyleLbl="node1" presStyleIdx="1" presStyleCnt="5" custRadScaleRad="99898" custRadScaleInc="-2023">
        <dgm:presLayoutVars>
          <dgm:bulletEnabled val="1"/>
        </dgm:presLayoutVars>
      </dgm:prSet>
      <dgm:spPr/>
    </dgm:pt>
    <dgm:pt modelId="{4ED11730-2CCB-438B-B8A3-E8989AB29EF1}" type="pres">
      <dgm:prSet presAssocID="{5CF21A54-A89A-47FA-AC86-321412F40597}" presName="sibTrans" presStyleLbl="sibTrans2D1" presStyleIdx="1" presStyleCnt="5"/>
      <dgm:spPr/>
    </dgm:pt>
    <dgm:pt modelId="{B2133069-77F6-48A0-A958-EE5B6D805D18}" type="pres">
      <dgm:prSet presAssocID="{5CF21A54-A89A-47FA-AC86-321412F40597}" presName="connectorText" presStyleLbl="sibTrans2D1" presStyleIdx="1" presStyleCnt="5"/>
      <dgm:spPr/>
    </dgm:pt>
    <dgm:pt modelId="{9DFF1C55-DE4A-4D9F-98F0-F96F17FF8C06}" type="pres">
      <dgm:prSet presAssocID="{CF12625E-E799-40BD-BFFF-61A43FDBEEBE}" presName="node" presStyleLbl="node1" presStyleIdx="2" presStyleCnt="5">
        <dgm:presLayoutVars>
          <dgm:bulletEnabled val="1"/>
        </dgm:presLayoutVars>
      </dgm:prSet>
      <dgm:spPr/>
    </dgm:pt>
    <dgm:pt modelId="{3A656551-2FBD-444E-A7BF-96AAA2BC3D6C}" type="pres">
      <dgm:prSet presAssocID="{8229F0AA-31AD-46E8-BD51-BF882148AEA6}" presName="sibTrans" presStyleLbl="sibTrans2D1" presStyleIdx="2" presStyleCnt="5"/>
      <dgm:spPr/>
    </dgm:pt>
    <dgm:pt modelId="{BEAFE8BF-083A-4603-B6B7-B5DF9F79C7E0}" type="pres">
      <dgm:prSet presAssocID="{8229F0AA-31AD-46E8-BD51-BF882148AEA6}" presName="connectorText" presStyleLbl="sibTrans2D1" presStyleIdx="2" presStyleCnt="5"/>
      <dgm:spPr/>
    </dgm:pt>
    <dgm:pt modelId="{04A05677-8B5A-4C6C-A74F-0705A0CE2E86}" type="pres">
      <dgm:prSet presAssocID="{BDD890B6-58AF-4B54-8930-60EB2D7A2897}" presName="node" presStyleLbl="node1" presStyleIdx="3" presStyleCnt="5">
        <dgm:presLayoutVars>
          <dgm:bulletEnabled val="1"/>
        </dgm:presLayoutVars>
      </dgm:prSet>
      <dgm:spPr/>
    </dgm:pt>
    <dgm:pt modelId="{A323831D-81E4-421E-A6AD-01E2D3C5DF32}" type="pres">
      <dgm:prSet presAssocID="{87CC2EA8-339A-45EC-8E06-8EB752D7E474}" presName="sibTrans" presStyleLbl="sibTrans2D1" presStyleIdx="3" presStyleCnt="5"/>
      <dgm:spPr/>
    </dgm:pt>
    <dgm:pt modelId="{64BEFC17-688C-4582-9EB8-5F082FD206DB}" type="pres">
      <dgm:prSet presAssocID="{87CC2EA8-339A-45EC-8E06-8EB752D7E474}" presName="connectorText" presStyleLbl="sibTrans2D1" presStyleIdx="3" presStyleCnt="5"/>
      <dgm:spPr/>
    </dgm:pt>
    <dgm:pt modelId="{10355271-DB05-4D0C-80E2-E94D21DE5F35}" type="pres">
      <dgm:prSet presAssocID="{14F9F330-6658-42AC-9AA9-1B056820CCFF}" presName="node" presStyleLbl="node1" presStyleIdx="4" presStyleCnt="5">
        <dgm:presLayoutVars>
          <dgm:bulletEnabled val="1"/>
        </dgm:presLayoutVars>
      </dgm:prSet>
      <dgm:spPr/>
    </dgm:pt>
    <dgm:pt modelId="{FF052D9A-7460-4D79-BFB3-D813A76FBC47}" type="pres">
      <dgm:prSet presAssocID="{9FF177B2-681F-4ECA-AE36-748954F0BD4D}" presName="sibTrans" presStyleLbl="sibTrans2D1" presStyleIdx="4" presStyleCnt="5"/>
      <dgm:spPr/>
    </dgm:pt>
    <dgm:pt modelId="{38AA517F-726D-4D7D-91E6-B6437BA5938E}" type="pres">
      <dgm:prSet presAssocID="{9FF177B2-681F-4ECA-AE36-748954F0BD4D}" presName="connectorText" presStyleLbl="sibTrans2D1" presStyleIdx="4" presStyleCnt="5"/>
      <dgm:spPr/>
    </dgm:pt>
  </dgm:ptLst>
  <dgm:cxnLst>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dgm:spPr>
        <a:solidFill>
          <a:srgbClr val="7FBA00"/>
        </a:solidFill>
      </dgm:spPr>
      <dgm:t>
        <a:bodyPr/>
        <a:lstStyle/>
        <a:p>
          <a:r>
            <a:rPr lang="en-US"/>
            <a:t>1. Identify</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dgm:spPr>
        <a:solidFill>
          <a:schemeClr val="accent2">
            <a:lumMod val="75000"/>
            <a:lumOff val="25000"/>
          </a:schemeClr>
        </a:solidFill>
      </dgm:spPr>
      <dgm:t>
        <a:bodyPr/>
        <a:lstStyle/>
        <a:p>
          <a:r>
            <a:rPr lang="en-US"/>
            <a:t>2. Check</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dgm:spPr>
        <a:solidFill>
          <a:schemeClr val="accent2">
            <a:lumMod val="75000"/>
            <a:lumOff val="25000"/>
          </a:schemeClr>
        </a:solidFill>
      </dgm:spPr>
      <dgm:t>
        <a:bodyPr/>
        <a:lstStyle/>
        <a:p>
          <a:r>
            <a:rPr lang="en-US"/>
            <a:t>3. Error handling</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dgm:spPr>
        <a:solidFill>
          <a:schemeClr val="accent2">
            <a:lumMod val="75000"/>
            <a:lumOff val="25000"/>
          </a:schemeClr>
        </a:solidFill>
      </dgm:spPr>
      <dgm:t>
        <a:bodyPr/>
        <a:lstStyle/>
        <a:p>
          <a:r>
            <a:rPr lang="en-US"/>
            <a:t>4. Log &amp; describe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dgm:spPr>
        <a:solidFill>
          <a:schemeClr val="accent2">
            <a:lumMod val="75000"/>
            <a:lumOff val="25000"/>
          </a:schemeClr>
        </a:solidFill>
      </dgm:spPr>
      <dgm:t>
        <a:bodyPr/>
        <a:lstStyle/>
        <a:p>
          <a:r>
            <a:rPr lang="en-US"/>
            <a:t>5. Report</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A1D5DEFF-AA0D-4F38-84C7-B619B59B7F0A}">
      <dgm:prSet/>
      <dgm:spPr>
        <a:solidFill>
          <a:schemeClr val="accent2">
            <a:lumMod val="75000"/>
            <a:lumOff val="25000"/>
          </a:schemeClr>
        </a:solidFill>
      </dgm:spPr>
      <dgm:t>
        <a:bodyPr/>
        <a:lstStyle/>
        <a:p>
          <a:r>
            <a:rPr lang="en-US"/>
            <a:t>6. Follow up</a:t>
          </a:r>
        </a:p>
      </dgm:t>
    </dgm:pt>
    <dgm:pt modelId="{6C08C61F-79AB-484D-B3CA-BC12F5370E35}" type="parTrans" cxnId="{284F99FE-0510-4F04-95C0-B2B05C7C7DBF}">
      <dgm:prSet/>
      <dgm:spPr/>
      <dgm:t>
        <a:bodyPr/>
        <a:lstStyle/>
        <a:p>
          <a:endParaRPr lang="en-US"/>
        </a:p>
      </dgm:t>
    </dgm:pt>
    <dgm:pt modelId="{F5F0B9D6-554A-452B-BBD2-485C4D7E6A52}" type="sibTrans" cxnId="{284F99FE-0510-4F04-95C0-B2B05C7C7DBF}">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6">
        <dgm:presLayoutVars>
          <dgm:bulletEnabled val="1"/>
        </dgm:presLayoutVars>
      </dgm:prSet>
      <dgm:spPr/>
    </dgm:pt>
    <dgm:pt modelId="{9534D124-576F-48E0-9521-42D3333D9AE9}" type="pres">
      <dgm:prSet presAssocID="{53AA5553-681E-4D6C-8180-C8DA6B3374F1}" presName="sibTrans" presStyleLbl="sibTrans2D1" presStyleIdx="0" presStyleCnt="6"/>
      <dgm:spPr/>
    </dgm:pt>
    <dgm:pt modelId="{1780D3A4-1737-4844-B5DE-BC93E0AEABFD}" type="pres">
      <dgm:prSet presAssocID="{53AA5553-681E-4D6C-8180-C8DA6B3374F1}" presName="connectorText" presStyleLbl="sibTrans2D1" presStyleIdx="0" presStyleCnt="6"/>
      <dgm:spPr/>
    </dgm:pt>
    <dgm:pt modelId="{A3AB15FF-3CA8-407E-8EF6-D55C187FDAE1}" type="pres">
      <dgm:prSet presAssocID="{240D5BA0-3626-4F30-A2B2-9CFD2D0EAB10}" presName="node" presStyleLbl="node1" presStyleIdx="1" presStyleCnt="6" custRadScaleRad="99898" custRadScaleInc="-2023">
        <dgm:presLayoutVars>
          <dgm:bulletEnabled val="1"/>
        </dgm:presLayoutVars>
      </dgm:prSet>
      <dgm:spPr/>
    </dgm:pt>
    <dgm:pt modelId="{4ED11730-2CCB-438B-B8A3-E8989AB29EF1}" type="pres">
      <dgm:prSet presAssocID="{5CF21A54-A89A-47FA-AC86-321412F40597}" presName="sibTrans" presStyleLbl="sibTrans2D1" presStyleIdx="1" presStyleCnt="6"/>
      <dgm:spPr/>
    </dgm:pt>
    <dgm:pt modelId="{B2133069-77F6-48A0-A958-EE5B6D805D18}" type="pres">
      <dgm:prSet presAssocID="{5CF21A54-A89A-47FA-AC86-321412F40597}" presName="connectorText" presStyleLbl="sibTrans2D1" presStyleIdx="1" presStyleCnt="6"/>
      <dgm:spPr/>
    </dgm:pt>
    <dgm:pt modelId="{9DFF1C55-DE4A-4D9F-98F0-F96F17FF8C06}" type="pres">
      <dgm:prSet presAssocID="{CF12625E-E799-40BD-BFFF-61A43FDBEEBE}" presName="node" presStyleLbl="node1" presStyleIdx="2" presStyleCnt="6">
        <dgm:presLayoutVars>
          <dgm:bulletEnabled val="1"/>
        </dgm:presLayoutVars>
      </dgm:prSet>
      <dgm:spPr/>
    </dgm:pt>
    <dgm:pt modelId="{3A656551-2FBD-444E-A7BF-96AAA2BC3D6C}" type="pres">
      <dgm:prSet presAssocID="{8229F0AA-31AD-46E8-BD51-BF882148AEA6}" presName="sibTrans" presStyleLbl="sibTrans2D1" presStyleIdx="2" presStyleCnt="6"/>
      <dgm:spPr/>
    </dgm:pt>
    <dgm:pt modelId="{BEAFE8BF-083A-4603-B6B7-B5DF9F79C7E0}" type="pres">
      <dgm:prSet presAssocID="{8229F0AA-31AD-46E8-BD51-BF882148AEA6}" presName="connectorText" presStyleLbl="sibTrans2D1" presStyleIdx="2" presStyleCnt="6"/>
      <dgm:spPr/>
    </dgm:pt>
    <dgm:pt modelId="{04A05677-8B5A-4C6C-A74F-0705A0CE2E86}" type="pres">
      <dgm:prSet presAssocID="{BDD890B6-58AF-4B54-8930-60EB2D7A2897}" presName="node" presStyleLbl="node1" presStyleIdx="3" presStyleCnt="6">
        <dgm:presLayoutVars>
          <dgm:bulletEnabled val="1"/>
        </dgm:presLayoutVars>
      </dgm:prSet>
      <dgm:spPr/>
    </dgm:pt>
    <dgm:pt modelId="{A323831D-81E4-421E-A6AD-01E2D3C5DF32}" type="pres">
      <dgm:prSet presAssocID="{87CC2EA8-339A-45EC-8E06-8EB752D7E474}" presName="sibTrans" presStyleLbl="sibTrans2D1" presStyleIdx="3" presStyleCnt="6"/>
      <dgm:spPr/>
    </dgm:pt>
    <dgm:pt modelId="{64BEFC17-688C-4582-9EB8-5F082FD206DB}" type="pres">
      <dgm:prSet presAssocID="{87CC2EA8-339A-45EC-8E06-8EB752D7E474}" presName="connectorText" presStyleLbl="sibTrans2D1" presStyleIdx="3" presStyleCnt="6"/>
      <dgm:spPr/>
    </dgm:pt>
    <dgm:pt modelId="{10355271-DB05-4D0C-80E2-E94D21DE5F35}" type="pres">
      <dgm:prSet presAssocID="{14F9F330-6658-42AC-9AA9-1B056820CCFF}" presName="node" presStyleLbl="node1" presStyleIdx="4" presStyleCnt="6">
        <dgm:presLayoutVars>
          <dgm:bulletEnabled val="1"/>
        </dgm:presLayoutVars>
      </dgm:prSet>
      <dgm:spPr/>
    </dgm:pt>
    <dgm:pt modelId="{FF052D9A-7460-4D79-BFB3-D813A76FBC47}" type="pres">
      <dgm:prSet presAssocID="{9FF177B2-681F-4ECA-AE36-748954F0BD4D}" presName="sibTrans" presStyleLbl="sibTrans2D1" presStyleIdx="4" presStyleCnt="6"/>
      <dgm:spPr/>
    </dgm:pt>
    <dgm:pt modelId="{38AA517F-726D-4D7D-91E6-B6437BA5938E}" type="pres">
      <dgm:prSet presAssocID="{9FF177B2-681F-4ECA-AE36-748954F0BD4D}" presName="connectorText" presStyleLbl="sibTrans2D1" presStyleIdx="4" presStyleCnt="6"/>
      <dgm:spPr/>
    </dgm:pt>
    <dgm:pt modelId="{2C2D5988-301E-48C0-965A-D5BFE52BFE50}" type="pres">
      <dgm:prSet presAssocID="{A1D5DEFF-AA0D-4F38-84C7-B619B59B7F0A}" presName="node" presStyleLbl="node1" presStyleIdx="5" presStyleCnt="6">
        <dgm:presLayoutVars>
          <dgm:bulletEnabled val="1"/>
        </dgm:presLayoutVars>
      </dgm:prSet>
      <dgm:spPr/>
    </dgm:pt>
    <dgm:pt modelId="{AB79A1A9-CD2D-42CF-B99C-C42F763B05D8}" type="pres">
      <dgm:prSet presAssocID="{F5F0B9D6-554A-452B-BBD2-485C4D7E6A52}" presName="sibTrans" presStyleLbl="sibTrans2D1" presStyleIdx="5" presStyleCnt="6"/>
      <dgm:spPr/>
    </dgm:pt>
    <dgm:pt modelId="{9297D92A-F3E1-4B8B-8CC6-2DC8B85CF51F}" type="pres">
      <dgm:prSet presAssocID="{F5F0B9D6-554A-452B-BBD2-485C4D7E6A52}" presName="connectorText" presStyleLbl="sibTrans2D1" presStyleIdx="5" presStyleCnt="6"/>
      <dgm:spPr/>
    </dgm:pt>
  </dgm:ptLst>
  <dgm:cxnLst>
    <dgm:cxn modelId="{0E7FDA00-F1BE-44A0-8488-E86FFFBA7618}" type="presOf" srcId="{F5F0B9D6-554A-452B-BBD2-485C4D7E6A52}" destId="{AB79A1A9-CD2D-42CF-B99C-C42F763B05D8}" srcOrd="0" destOrd="0" presId="urn:microsoft.com/office/officeart/2005/8/layout/cycle2"/>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93DAA339-7073-42E8-BA3F-EF649CF10EF1}" type="presOf" srcId="{A1D5DEFF-AA0D-4F38-84C7-B619B59B7F0A}" destId="{2C2D5988-301E-48C0-965A-D5BFE52BFE50}" srcOrd="0" destOrd="0" presId="urn:microsoft.com/office/officeart/2005/8/layout/cycle2"/>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6FEE0F76-A891-4D70-8CA5-DC027987D03C}" type="presOf" srcId="{F5F0B9D6-554A-452B-BBD2-485C4D7E6A52}" destId="{9297D92A-F3E1-4B8B-8CC6-2DC8B85CF51F}" srcOrd="1"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284F99FE-0510-4F04-95C0-B2B05C7C7DBF}" srcId="{2A0A2DEB-FFC9-4BA3-B400-68DF63DE8344}" destId="{A1D5DEFF-AA0D-4F38-84C7-B619B59B7F0A}" srcOrd="5" destOrd="0" parTransId="{6C08C61F-79AB-484D-B3CA-BC12F5370E35}" sibTransId="{F5F0B9D6-554A-452B-BBD2-485C4D7E6A5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 modelId="{721EE08B-0583-4309-BD66-C89794CD1330}" type="presParOf" srcId="{264E3037-7905-4796-8D89-95CC80CF2E68}" destId="{2C2D5988-301E-48C0-965A-D5BFE52BFE50}" srcOrd="10" destOrd="0" presId="urn:microsoft.com/office/officeart/2005/8/layout/cycle2"/>
    <dgm:cxn modelId="{97095D2F-5991-4DF8-98F9-6AE3857CD290}" type="presParOf" srcId="{264E3037-7905-4796-8D89-95CC80CF2E68}" destId="{AB79A1A9-CD2D-42CF-B99C-C42F763B05D8}" srcOrd="11" destOrd="0" presId="urn:microsoft.com/office/officeart/2005/8/layout/cycle2"/>
    <dgm:cxn modelId="{472BB4E1-1A13-4C50-A83C-82C4A621E2E7}" type="presParOf" srcId="{AB79A1A9-CD2D-42CF-B99C-C42F763B05D8}" destId="{9297D92A-F3E1-4B8B-8CC6-2DC8B85CF51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custT="1"/>
      <dgm:spPr>
        <a:solidFill>
          <a:srgbClr val="7FBA00"/>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dgm:spPr>
        <a:solidFill>
          <a:schemeClr val="accent2">
            <a:lumMod val="75000"/>
            <a:lumOff val="25000"/>
          </a:schemeClr>
        </a:solidFill>
      </dgm:spPr>
      <dgm:t>
        <a:bodyPr/>
        <a:lstStyle/>
        <a:p>
          <a:r>
            <a:rPr lang="en-US"/>
            <a:t>3. Error handling</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dgm:spPr>
        <a:solidFill>
          <a:schemeClr val="accent2">
            <a:lumMod val="75000"/>
            <a:lumOff val="25000"/>
          </a:schemeClr>
        </a:solidFill>
      </dgm:spPr>
      <dgm:t>
        <a:bodyPr/>
        <a:lstStyle/>
        <a:p>
          <a:r>
            <a:rPr lang="en-US"/>
            <a:t>4. Log &amp; describe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dgm:spPr>
        <a:solidFill>
          <a:schemeClr val="accent2">
            <a:lumMod val="75000"/>
            <a:lumOff val="25000"/>
          </a:schemeClr>
        </a:solidFill>
      </dgm:spPr>
      <dgm:t>
        <a:bodyPr/>
        <a:lstStyle/>
        <a:p>
          <a:r>
            <a:rPr lang="en-US"/>
            <a:t>5. Report</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A1D5DEFF-AA0D-4F38-84C7-B619B59B7F0A}">
      <dgm:prSet/>
      <dgm:spPr>
        <a:solidFill>
          <a:schemeClr val="accent2">
            <a:lumMod val="75000"/>
            <a:lumOff val="25000"/>
          </a:schemeClr>
        </a:solidFill>
      </dgm:spPr>
      <dgm:t>
        <a:bodyPr/>
        <a:lstStyle/>
        <a:p>
          <a:r>
            <a:rPr lang="en-US"/>
            <a:t>6. Follow up</a:t>
          </a:r>
        </a:p>
      </dgm:t>
    </dgm:pt>
    <dgm:pt modelId="{6C08C61F-79AB-484D-B3CA-BC12F5370E35}" type="parTrans" cxnId="{284F99FE-0510-4F04-95C0-B2B05C7C7DBF}">
      <dgm:prSet/>
      <dgm:spPr/>
      <dgm:t>
        <a:bodyPr/>
        <a:lstStyle/>
        <a:p>
          <a:endParaRPr lang="en-US"/>
        </a:p>
      </dgm:t>
    </dgm:pt>
    <dgm:pt modelId="{F5F0B9D6-554A-452B-BBD2-485C4D7E6A52}" type="sibTrans" cxnId="{284F99FE-0510-4F04-95C0-B2B05C7C7DBF}">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6">
        <dgm:presLayoutVars>
          <dgm:bulletEnabled val="1"/>
        </dgm:presLayoutVars>
      </dgm:prSet>
      <dgm:spPr>
        <a:xfrm>
          <a:off x="2379358" y="552"/>
          <a:ext cx="953974" cy="953974"/>
        </a:xfrm>
        <a:prstGeom prst="ellipse">
          <a:avLst/>
        </a:prstGeom>
      </dgm:spPr>
    </dgm:pt>
    <dgm:pt modelId="{9534D124-576F-48E0-9521-42D3333D9AE9}" type="pres">
      <dgm:prSet presAssocID="{53AA5553-681E-4D6C-8180-C8DA6B3374F1}" presName="sibTrans" presStyleLbl="sibTrans2D1" presStyleIdx="0" presStyleCnt="6"/>
      <dgm:spPr/>
    </dgm:pt>
    <dgm:pt modelId="{1780D3A4-1737-4844-B5DE-BC93E0AEABFD}" type="pres">
      <dgm:prSet presAssocID="{53AA5553-681E-4D6C-8180-C8DA6B3374F1}" presName="connectorText" presStyleLbl="sibTrans2D1" presStyleIdx="0" presStyleCnt="6"/>
      <dgm:spPr/>
    </dgm:pt>
    <dgm:pt modelId="{A3AB15FF-3CA8-407E-8EF6-D55C187FDAE1}" type="pres">
      <dgm:prSet presAssocID="{240D5BA0-3626-4F30-A2B2-9CFD2D0EAB10}" presName="node" presStyleLbl="node1" presStyleIdx="1" presStyleCnt="6" custRadScaleRad="99898" custRadScaleInc="-2023">
        <dgm:presLayoutVars>
          <dgm:bulletEnabled val="1"/>
        </dgm:presLayoutVars>
      </dgm:prSet>
      <dgm:spPr>
        <a:xfrm>
          <a:off x="3611489" y="704711"/>
          <a:ext cx="953974" cy="953974"/>
        </a:xfrm>
        <a:prstGeom prst="ellipse">
          <a:avLst/>
        </a:prstGeom>
      </dgm:spPr>
    </dgm:pt>
    <dgm:pt modelId="{4ED11730-2CCB-438B-B8A3-E8989AB29EF1}" type="pres">
      <dgm:prSet presAssocID="{5CF21A54-A89A-47FA-AC86-321412F40597}" presName="sibTrans" presStyleLbl="sibTrans2D1" presStyleIdx="1" presStyleCnt="6"/>
      <dgm:spPr/>
    </dgm:pt>
    <dgm:pt modelId="{B2133069-77F6-48A0-A958-EE5B6D805D18}" type="pres">
      <dgm:prSet presAssocID="{5CF21A54-A89A-47FA-AC86-321412F40597}" presName="connectorText" presStyleLbl="sibTrans2D1" presStyleIdx="1" presStyleCnt="6"/>
      <dgm:spPr/>
    </dgm:pt>
    <dgm:pt modelId="{9DFF1C55-DE4A-4D9F-98F0-F96F17FF8C06}" type="pres">
      <dgm:prSet presAssocID="{CF12625E-E799-40BD-BFFF-61A43FDBEEBE}" presName="node" presStyleLbl="node1" presStyleIdx="2" presStyleCnt="6">
        <dgm:presLayoutVars>
          <dgm:bulletEnabled val="1"/>
        </dgm:presLayoutVars>
      </dgm:prSet>
      <dgm:spPr/>
    </dgm:pt>
    <dgm:pt modelId="{3A656551-2FBD-444E-A7BF-96AAA2BC3D6C}" type="pres">
      <dgm:prSet presAssocID="{8229F0AA-31AD-46E8-BD51-BF882148AEA6}" presName="sibTrans" presStyleLbl="sibTrans2D1" presStyleIdx="2" presStyleCnt="6"/>
      <dgm:spPr/>
    </dgm:pt>
    <dgm:pt modelId="{BEAFE8BF-083A-4603-B6B7-B5DF9F79C7E0}" type="pres">
      <dgm:prSet presAssocID="{8229F0AA-31AD-46E8-BD51-BF882148AEA6}" presName="connectorText" presStyleLbl="sibTrans2D1" presStyleIdx="2" presStyleCnt="6"/>
      <dgm:spPr/>
    </dgm:pt>
    <dgm:pt modelId="{04A05677-8B5A-4C6C-A74F-0705A0CE2E86}" type="pres">
      <dgm:prSet presAssocID="{BDD890B6-58AF-4B54-8930-60EB2D7A2897}" presName="node" presStyleLbl="node1" presStyleIdx="3" presStyleCnt="6">
        <dgm:presLayoutVars>
          <dgm:bulletEnabled val="1"/>
        </dgm:presLayoutVars>
      </dgm:prSet>
      <dgm:spPr/>
    </dgm:pt>
    <dgm:pt modelId="{A323831D-81E4-421E-A6AD-01E2D3C5DF32}" type="pres">
      <dgm:prSet presAssocID="{87CC2EA8-339A-45EC-8E06-8EB752D7E474}" presName="sibTrans" presStyleLbl="sibTrans2D1" presStyleIdx="3" presStyleCnt="6"/>
      <dgm:spPr/>
    </dgm:pt>
    <dgm:pt modelId="{64BEFC17-688C-4582-9EB8-5F082FD206DB}" type="pres">
      <dgm:prSet presAssocID="{87CC2EA8-339A-45EC-8E06-8EB752D7E474}" presName="connectorText" presStyleLbl="sibTrans2D1" presStyleIdx="3" presStyleCnt="6"/>
      <dgm:spPr/>
    </dgm:pt>
    <dgm:pt modelId="{10355271-DB05-4D0C-80E2-E94D21DE5F35}" type="pres">
      <dgm:prSet presAssocID="{14F9F330-6658-42AC-9AA9-1B056820CCFF}" presName="node" presStyleLbl="node1" presStyleIdx="4" presStyleCnt="6">
        <dgm:presLayoutVars>
          <dgm:bulletEnabled val="1"/>
        </dgm:presLayoutVars>
      </dgm:prSet>
      <dgm:spPr/>
    </dgm:pt>
    <dgm:pt modelId="{FF052D9A-7460-4D79-BFB3-D813A76FBC47}" type="pres">
      <dgm:prSet presAssocID="{9FF177B2-681F-4ECA-AE36-748954F0BD4D}" presName="sibTrans" presStyleLbl="sibTrans2D1" presStyleIdx="4" presStyleCnt="6"/>
      <dgm:spPr/>
    </dgm:pt>
    <dgm:pt modelId="{38AA517F-726D-4D7D-91E6-B6437BA5938E}" type="pres">
      <dgm:prSet presAssocID="{9FF177B2-681F-4ECA-AE36-748954F0BD4D}" presName="connectorText" presStyleLbl="sibTrans2D1" presStyleIdx="4" presStyleCnt="6"/>
      <dgm:spPr/>
    </dgm:pt>
    <dgm:pt modelId="{2C2D5988-301E-48C0-965A-D5BFE52BFE50}" type="pres">
      <dgm:prSet presAssocID="{A1D5DEFF-AA0D-4F38-84C7-B619B59B7F0A}" presName="node" presStyleLbl="node1" presStyleIdx="5" presStyleCnt="6">
        <dgm:presLayoutVars>
          <dgm:bulletEnabled val="1"/>
        </dgm:presLayoutVars>
      </dgm:prSet>
      <dgm:spPr/>
    </dgm:pt>
    <dgm:pt modelId="{AB79A1A9-CD2D-42CF-B99C-C42F763B05D8}" type="pres">
      <dgm:prSet presAssocID="{F5F0B9D6-554A-452B-BBD2-485C4D7E6A52}" presName="sibTrans" presStyleLbl="sibTrans2D1" presStyleIdx="5" presStyleCnt="6"/>
      <dgm:spPr/>
    </dgm:pt>
    <dgm:pt modelId="{9297D92A-F3E1-4B8B-8CC6-2DC8B85CF51F}" type="pres">
      <dgm:prSet presAssocID="{F5F0B9D6-554A-452B-BBD2-485C4D7E6A52}" presName="connectorText" presStyleLbl="sibTrans2D1" presStyleIdx="5" presStyleCnt="6"/>
      <dgm:spPr/>
    </dgm:pt>
  </dgm:ptLst>
  <dgm:cxnLst>
    <dgm:cxn modelId="{0E7FDA00-F1BE-44A0-8488-E86FFFBA7618}" type="presOf" srcId="{F5F0B9D6-554A-452B-BBD2-485C4D7E6A52}" destId="{AB79A1A9-CD2D-42CF-B99C-C42F763B05D8}" srcOrd="0" destOrd="0" presId="urn:microsoft.com/office/officeart/2005/8/layout/cycle2"/>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93DAA339-7073-42E8-BA3F-EF649CF10EF1}" type="presOf" srcId="{A1D5DEFF-AA0D-4F38-84C7-B619B59B7F0A}" destId="{2C2D5988-301E-48C0-965A-D5BFE52BFE50}" srcOrd="0" destOrd="0" presId="urn:microsoft.com/office/officeart/2005/8/layout/cycle2"/>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6FEE0F76-A891-4D70-8CA5-DC027987D03C}" type="presOf" srcId="{F5F0B9D6-554A-452B-BBD2-485C4D7E6A52}" destId="{9297D92A-F3E1-4B8B-8CC6-2DC8B85CF51F}" srcOrd="1"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284F99FE-0510-4F04-95C0-B2B05C7C7DBF}" srcId="{2A0A2DEB-FFC9-4BA3-B400-68DF63DE8344}" destId="{A1D5DEFF-AA0D-4F38-84C7-B619B59B7F0A}" srcOrd="5" destOrd="0" parTransId="{6C08C61F-79AB-484D-B3CA-BC12F5370E35}" sibTransId="{F5F0B9D6-554A-452B-BBD2-485C4D7E6A5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 modelId="{721EE08B-0583-4309-BD66-C89794CD1330}" type="presParOf" srcId="{264E3037-7905-4796-8D89-95CC80CF2E68}" destId="{2C2D5988-301E-48C0-965A-D5BFE52BFE50}" srcOrd="10" destOrd="0" presId="urn:microsoft.com/office/officeart/2005/8/layout/cycle2"/>
    <dgm:cxn modelId="{97095D2F-5991-4DF8-98F9-6AE3857CD290}" type="presParOf" srcId="{264E3037-7905-4796-8D89-95CC80CF2E68}" destId="{AB79A1A9-CD2D-42CF-B99C-C42F763B05D8}" srcOrd="11" destOrd="0" presId="urn:microsoft.com/office/officeart/2005/8/layout/cycle2"/>
    <dgm:cxn modelId="{472BB4E1-1A13-4C50-A83C-82C4A621E2E7}" type="presParOf" srcId="{AB79A1A9-CD2D-42CF-B99C-C42F763B05D8}" destId="{9297D92A-F3E1-4B8B-8CC6-2DC8B85CF51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custT="1"/>
      <dgm:spPr>
        <a:solidFill>
          <a:srgbClr val="7FBA00"/>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3. Error handling</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dgm:spPr>
        <a:solidFill>
          <a:schemeClr val="accent2">
            <a:lumMod val="75000"/>
            <a:lumOff val="25000"/>
          </a:schemeClr>
        </a:solidFill>
      </dgm:spPr>
      <dgm:t>
        <a:bodyPr/>
        <a:lstStyle/>
        <a:p>
          <a:r>
            <a:rPr lang="en-US"/>
            <a:t>4. Log &amp; describe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dgm:spPr>
        <a:solidFill>
          <a:schemeClr val="accent2">
            <a:lumMod val="75000"/>
            <a:lumOff val="25000"/>
          </a:schemeClr>
        </a:solidFill>
      </dgm:spPr>
      <dgm:t>
        <a:bodyPr/>
        <a:lstStyle/>
        <a:p>
          <a:r>
            <a:rPr lang="en-US"/>
            <a:t>5. Report</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A1D5DEFF-AA0D-4F38-84C7-B619B59B7F0A}">
      <dgm:prSet/>
      <dgm:spPr>
        <a:solidFill>
          <a:schemeClr val="accent2">
            <a:lumMod val="75000"/>
            <a:lumOff val="25000"/>
          </a:schemeClr>
        </a:solidFill>
      </dgm:spPr>
      <dgm:t>
        <a:bodyPr/>
        <a:lstStyle/>
        <a:p>
          <a:r>
            <a:rPr lang="en-US"/>
            <a:t>6. Follow up</a:t>
          </a:r>
        </a:p>
      </dgm:t>
    </dgm:pt>
    <dgm:pt modelId="{6C08C61F-79AB-484D-B3CA-BC12F5370E35}" type="parTrans" cxnId="{284F99FE-0510-4F04-95C0-B2B05C7C7DBF}">
      <dgm:prSet/>
      <dgm:spPr/>
      <dgm:t>
        <a:bodyPr/>
        <a:lstStyle/>
        <a:p>
          <a:endParaRPr lang="en-US"/>
        </a:p>
      </dgm:t>
    </dgm:pt>
    <dgm:pt modelId="{F5F0B9D6-554A-452B-BBD2-485C4D7E6A52}" type="sibTrans" cxnId="{284F99FE-0510-4F04-95C0-B2B05C7C7DBF}">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6">
        <dgm:presLayoutVars>
          <dgm:bulletEnabled val="1"/>
        </dgm:presLayoutVars>
      </dgm:prSet>
      <dgm:spPr>
        <a:xfrm>
          <a:off x="2379358" y="552"/>
          <a:ext cx="953974" cy="953974"/>
        </a:xfrm>
        <a:prstGeom prst="ellipse">
          <a:avLst/>
        </a:prstGeom>
      </dgm:spPr>
    </dgm:pt>
    <dgm:pt modelId="{9534D124-576F-48E0-9521-42D3333D9AE9}" type="pres">
      <dgm:prSet presAssocID="{53AA5553-681E-4D6C-8180-C8DA6B3374F1}" presName="sibTrans" presStyleLbl="sibTrans2D1" presStyleIdx="0" presStyleCnt="6"/>
      <dgm:spPr/>
    </dgm:pt>
    <dgm:pt modelId="{1780D3A4-1737-4844-B5DE-BC93E0AEABFD}" type="pres">
      <dgm:prSet presAssocID="{53AA5553-681E-4D6C-8180-C8DA6B3374F1}" presName="connectorText" presStyleLbl="sibTrans2D1" presStyleIdx="0" presStyleCnt="6"/>
      <dgm:spPr/>
    </dgm:pt>
    <dgm:pt modelId="{A3AB15FF-3CA8-407E-8EF6-D55C187FDAE1}" type="pres">
      <dgm:prSet presAssocID="{240D5BA0-3626-4F30-A2B2-9CFD2D0EAB10}" presName="node" presStyleLbl="node1" presStyleIdx="1" presStyleCnt="6" custRadScaleRad="99898" custRadScaleInc="-2023">
        <dgm:presLayoutVars>
          <dgm:bulletEnabled val="1"/>
        </dgm:presLayoutVars>
      </dgm:prSet>
      <dgm:spPr>
        <a:xfrm>
          <a:off x="3611489" y="704711"/>
          <a:ext cx="953974" cy="953974"/>
        </a:xfrm>
        <a:prstGeom prst="ellipse">
          <a:avLst/>
        </a:prstGeom>
      </dgm:spPr>
    </dgm:pt>
    <dgm:pt modelId="{4ED11730-2CCB-438B-B8A3-E8989AB29EF1}" type="pres">
      <dgm:prSet presAssocID="{5CF21A54-A89A-47FA-AC86-321412F40597}" presName="sibTrans" presStyleLbl="sibTrans2D1" presStyleIdx="1" presStyleCnt="6"/>
      <dgm:spPr/>
    </dgm:pt>
    <dgm:pt modelId="{B2133069-77F6-48A0-A958-EE5B6D805D18}" type="pres">
      <dgm:prSet presAssocID="{5CF21A54-A89A-47FA-AC86-321412F40597}" presName="connectorText" presStyleLbl="sibTrans2D1" presStyleIdx="1" presStyleCnt="6"/>
      <dgm:spPr/>
    </dgm:pt>
    <dgm:pt modelId="{9DFF1C55-DE4A-4D9F-98F0-F96F17FF8C06}" type="pres">
      <dgm:prSet presAssocID="{CF12625E-E799-40BD-BFFF-61A43FDBEEBE}" presName="node" presStyleLbl="node1" presStyleIdx="2" presStyleCnt="6">
        <dgm:presLayoutVars>
          <dgm:bulletEnabled val="1"/>
        </dgm:presLayoutVars>
      </dgm:prSet>
      <dgm:spPr>
        <a:xfrm>
          <a:off x="3620406" y="2150111"/>
          <a:ext cx="953974" cy="953974"/>
        </a:xfrm>
        <a:prstGeom prst="ellipse">
          <a:avLst/>
        </a:prstGeom>
      </dgm:spPr>
    </dgm:pt>
    <dgm:pt modelId="{3A656551-2FBD-444E-A7BF-96AAA2BC3D6C}" type="pres">
      <dgm:prSet presAssocID="{8229F0AA-31AD-46E8-BD51-BF882148AEA6}" presName="sibTrans" presStyleLbl="sibTrans2D1" presStyleIdx="2" presStyleCnt="6"/>
      <dgm:spPr/>
    </dgm:pt>
    <dgm:pt modelId="{BEAFE8BF-083A-4603-B6B7-B5DF9F79C7E0}" type="pres">
      <dgm:prSet presAssocID="{8229F0AA-31AD-46E8-BD51-BF882148AEA6}" presName="connectorText" presStyleLbl="sibTrans2D1" presStyleIdx="2" presStyleCnt="6"/>
      <dgm:spPr/>
    </dgm:pt>
    <dgm:pt modelId="{04A05677-8B5A-4C6C-A74F-0705A0CE2E86}" type="pres">
      <dgm:prSet presAssocID="{BDD890B6-58AF-4B54-8930-60EB2D7A2897}" presName="node" presStyleLbl="node1" presStyleIdx="3" presStyleCnt="6">
        <dgm:presLayoutVars>
          <dgm:bulletEnabled val="1"/>
        </dgm:presLayoutVars>
      </dgm:prSet>
      <dgm:spPr/>
    </dgm:pt>
    <dgm:pt modelId="{A323831D-81E4-421E-A6AD-01E2D3C5DF32}" type="pres">
      <dgm:prSet presAssocID="{87CC2EA8-339A-45EC-8E06-8EB752D7E474}" presName="sibTrans" presStyleLbl="sibTrans2D1" presStyleIdx="3" presStyleCnt="6"/>
      <dgm:spPr/>
    </dgm:pt>
    <dgm:pt modelId="{64BEFC17-688C-4582-9EB8-5F082FD206DB}" type="pres">
      <dgm:prSet presAssocID="{87CC2EA8-339A-45EC-8E06-8EB752D7E474}" presName="connectorText" presStyleLbl="sibTrans2D1" presStyleIdx="3" presStyleCnt="6"/>
      <dgm:spPr/>
    </dgm:pt>
    <dgm:pt modelId="{10355271-DB05-4D0C-80E2-E94D21DE5F35}" type="pres">
      <dgm:prSet presAssocID="{14F9F330-6658-42AC-9AA9-1B056820CCFF}" presName="node" presStyleLbl="node1" presStyleIdx="4" presStyleCnt="6">
        <dgm:presLayoutVars>
          <dgm:bulletEnabled val="1"/>
        </dgm:presLayoutVars>
      </dgm:prSet>
      <dgm:spPr/>
    </dgm:pt>
    <dgm:pt modelId="{FF052D9A-7460-4D79-BFB3-D813A76FBC47}" type="pres">
      <dgm:prSet presAssocID="{9FF177B2-681F-4ECA-AE36-748954F0BD4D}" presName="sibTrans" presStyleLbl="sibTrans2D1" presStyleIdx="4" presStyleCnt="6"/>
      <dgm:spPr/>
    </dgm:pt>
    <dgm:pt modelId="{38AA517F-726D-4D7D-91E6-B6437BA5938E}" type="pres">
      <dgm:prSet presAssocID="{9FF177B2-681F-4ECA-AE36-748954F0BD4D}" presName="connectorText" presStyleLbl="sibTrans2D1" presStyleIdx="4" presStyleCnt="6"/>
      <dgm:spPr/>
    </dgm:pt>
    <dgm:pt modelId="{2C2D5988-301E-48C0-965A-D5BFE52BFE50}" type="pres">
      <dgm:prSet presAssocID="{A1D5DEFF-AA0D-4F38-84C7-B619B59B7F0A}" presName="node" presStyleLbl="node1" presStyleIdx="5" presStyleCnt="6">
        <dgm:presLayoutVars>
          <dgm:bulletEnabled val="1"/>
        </dgm:presLayoutVars>
      </dgm:prSet>
      <dgm:spPr/>
    </dgm:pt>
    <dgm:pt modelId="{AB79A1A9-CD2D-42CF-B99C-C42F763B05D8}" type="pres">
      <dgm:prSet presAssocID="{F5F0B9D6-554A-452B-BBD2-485C4D7E6A52}" presName="sibTrans" presStyleLbl="sibTrans2D1" presStyleIdx="5" presStyleCnt="6"/>
      <dgm:spPr/>
    </dgm:pt>
    <dgm:pt modelId="{9297D92A-F3E1-4B8B-8CC6-2DC8B85CF51F}" type="pres">
      <dgm:prSet presAssocID="{F5F0B9D6-554A-452B-BBD2-485C4D7E6A52}" presName="connectorText" presStyleLbl="sibTrans2D1" presStyleIdx="5" presStyleCnt="6"/>
      <dgm:spPr/>
    </dgm:pt>
  </dgm:ptLst>
  <dgm:cxnLst>
    <dgm:cxn modelId="{0E7FDA00-F1BE-44A0-8488-E86FFFBA7618}" type="presOf" srcId="{F5F0B9D6-554A-452B-BBD2-485C4D7E6A52}" destId="{AB79A1A9-CD2D-42CF-B99C-C42F763B05D8}" srcOrd="0" destOrd="0" presId="urn:microsoft.com/office/officeart/2005/8/layout/cycle2"/>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93DAA339-7073-42E8-BA3F-EF649CF10EF1}" type="presOf" srcId="{A1D5DEFF-AA0D-4F38-84C7-B619B59B7F0A}" destId="{2C2D5988-301E-48C0-965A-D5BFE52BFE50}" srcOrd="0" destOrd="0" presId="urn:microsoft.com/office/officeart/2005/8/layout/cycle2"/>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6FEE0F76-A891-4D70-8CA5-DC027987D03C}" type="presOf" srcId="{F5F0B9D6-554A-452B-BBD2-485C4D7E6A52}" destId="{9297D92A-F3E1-4B8B-8CC6-2DC8B85CF51F}" srcOrd="1"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284F99FE-0510-4F04-95C0-B2B05C7C7DBF}" srcId="{2A0A2DEB-FFC9-4BA3-B400-68DF63DE8344}" destId="{A1D5DEFF-AA0D-4F38-84C7-B619B59B7F0A}" srcOrd="5" destOrd="0" parTransId="{6C08C61F-79AB-484D-B3CA-BC12F5370E35}" sibTransId="{F5F0B9D6-554A-452B-BBD2-485C4D7E6A5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 modelId="{721EE08B-0583-4309-BD66-C89794CD1330}" type="presParOf" srcId="{264E3037-7905-4796-8D89-95CC80CF2E68}" destId="{2C2D5988-301E-48C0-965A-D5BFE52BFE50}" srcOrd="10" destOrd="0" presId="urn:microsoft.com/office/officeart/2005/8/layout/cycle2"/>
    <dgm:cxn modelId="{97095D2F-5991-4DF8-98F9-6AE3857CD290}" type="presParOf" srcId="{264E3037-7905-4796-8D89-95CC80CF2E68}" destId="{AB79A1A9-CD2D-42CF-B99C-C42F763B05D8}" srcOrd="11" destOrd="0" presId="urn:microsoft.com/office/officeart/2005/8/layout/cycle2"/>
    <dgm:cxn modelId="{472BB4E1-1A13-4C50-A83C-82C4A621E2E7}" type="presParOf" srcId="{AB79A1A9-CD2D-42CF-B99C-C42F763B05D8}" destId="{9297D92A-F3E1-4B8B-8CC6-2DC8B85CF51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3. Error handling</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custT="1"/>
      <dgm:spPr>
        <a:solidFill>
          <a:srgbClr val="7FBA00"/>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4. Log &amp; describe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dgm:spPr>
        <a:solidFill>
          <a:schemeClr val="accent2">
            <a:lumMod val="75000"/>
            <a:lumOff val="25000"/>
          </a:schemeClr>
        </a:solidFill>
      </dgm:spPr>
      <dgm:t>
        <a:bodyPr/>
        <a:lstStyle/>
        <a:p>
          <a:r>
            <a:rPr lang="en-US"/>
            <a:t>5. Report</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A1D5DEFF-AA0D-4F38-84C7-B619B59B7F0A}">
      <dgm:prSet/>
      <dgm:spPr>
        <a:solidFill>
          <a:schemeClr val="accent2">
            <a:lumMod val="75000"/>
            <a:lumOff val="25000"/>
          </a:schemeClr>
        </a:solidFill>
      </dgm:spPr>
      <dgm:t>
        <a:bodyPr/>
        <a:lstStyle/>
        <a:p>
          <a:r>
            <a:rPr lang="en-US"/>
            <a:t>6. Follow up</a:t>
          </a:r>
        </a:p>
      </dgm:t>
    </dgm:pt>
    <dgm:pt modelId="{6C08C61F-79AB-484D-B3CA-BC12F5370E35}" type="parTrans" cxnId="{284F99FE-0510-4F04-95C0-B2B05C7C7DBF}">
      <dgm:prSet/>
      <dgm:spPr/>
      <dgm:t>
        <a:bodyPr/>
        <a:lstStyle/>
        <a:p>
          <a:endParaRPr lang="en-US"/>
        </a:p>
      </dgm:t>
    </dgm:pt>
    <dgm:pt modelId="{F5F0B9D6-554A-452B-BBD2-485C4D7E6A52}" type="sibTrans" cxnId="{284F99FE-0510-4F04-95C0-B2B05C7C7DBF}">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6">
        <dgm:presLayoutVars>
          <dgm:bulletEnabled val="1"/>
        </dgm:presLayoutVars>
      </dgm:prSet>
      <dgm:spPr>
        <a:xfrm>
          <a:off x="2379358" y="552"/>
          <a:ext cx="953974" cy="953974"/>
        </a:xfrm>
        <a:prstGeom prst="ellipse">
          <a:avLst/>
        </a:prstGeom>
      </dgm:spPr>
    </dgm:pt>
    <dgm:pt modelId="{9534D124-576F-48E0-9521-42D3333D9AE9}" type="pres">
      <dgm:prSet presAssocID="{53AA5553-681E-4D6C-8180-C8DA6B3374F1}" presName="sibTrans" presStyleLbl="sibTrans2D1" presStyleIdx="0" presStyleCnt="6"/>
      <dgm:spPr/>
    </dgm:pt>
    <dgm:pt modelId="{1780D3A4-1737-4844-B5DE-BC93E0AEABFD}" type="pres">
      <dgm:prSet presAssocID="{53AA5553-681E-4D6C-8180-C8DA6B3374F1}" presName="connectorText" presStyleLbl="sibTrans2D1" presStyleIdx="0" presStyleCnt="6"/>
      <dgm:spPr/>
    </dgm:pt>
    <dgm:pt modelId="{A3AB15FF-3CA8-407E-8EF6-D55C187FDAE1}" type="pres">
      <dgm:prSet presAssocID="{240D5BA0-3626-4F30-A2B2-9CFD2D0EAB10}" presName="node" presStyleLbl="node1" presStyleIdx="1" presStyleCnt="6" custRadScaleRad="99898" custRadScaleInc="-2023">
        <dgm:presLayoutVars>
          <dgm:bulletEnabled val="1"/>
        </dgm:presLayoutVars>
      </dgm:prSet>
      <dgm:spPr>
        <a:xfrm>
          <a:off x="3611489" y="704711"/>
          <a:ext cx="953974" cy="953974"/>
        </a:xfrm>
        <a:prstGeom prst="ellipse">
          <a:avLst/>
        </a:prstGeom>
      </dgm:spPr>
    </dgm:pt>
    <dgm:pt modelId="{4ED11730-2CCB-438B-B8A3-E8989AB29EF1}" type="pres">
      <dgm:prSet presAssocID="{5CF21A54-A89A-47FA-AC86-321412F40597}" presName="sibTrans" presStyleLbl="sibTrans2D1" presStyleIdx="1" presStyleCnt="6"/>
      <dgm:spPr/>
    </dgm:pt>
    <dgm:pt modelId="{B2133069-77F6-48A0-A958-EE5B6D805D18}" type="pres">
      <dgm:prSet presAssocID="{5CF21A54-A89A-47FA-AC86-321412F40597}" presName="connectorText" presStyleLbl="sibTrans2D1" presStyleIdx="1" presStyleCnt="6"/>
      <dgm:spPr/>
    </dgm:pt>
    <dgm:pt modelId="{9DFF1C55-DE4A-4D9F-98F0-F96F17FF8C06}" type="pres">
      <dgm:prSet presAssocID="{CF12625E-E799-40BD-BFFF-61A43FDBEEBE}" presName="node" presStyleLbl="node1" presStyleIdx="2" presStyleCnt="6">
        <dgm:presLayoutVars>
          <dgm:bulletEnabled val="1"/>
        </dgm:presLayoutVars>
      </dgm:prSet>
      <dgm:spPr>
        <a:xfrm>
          <a:off x="3620406" y="2150111"/>
          <a:ext cx="953974" cy="953974"/>
        </a:xfrm>
        <a:prstGeom prst="ellipse">
          <a:avLst/>
        </a:prstGeom>
      </dgm:spPr>
    </dgm:pt>
    <dgm:pt modelId="{3A656551-2FBD-444E-A7BF-96AAA2BC3D6C}" type="pres">
      <dgm:prSet presAssocID="{8229F0AA-31AD-46E8-BD51-BF882148AEA6}" presName="sibTrans" presStyleLbl="sibTrans2D1" presStyleIdx="2" presStyleCnt="6"/>
      <dgm:spPr/>
    </dgm:pt>
    <dgm:pt modelId="{BEAFE8BF-083A-4603-B6B7-B5DF9F79C7E0}" type="pres">
      <dgm:prSet presAssocID="{8229F0AA-31AD-46E8-BD51-BF882148AEA6}" presName="connectorText" presStyleLbl="sibTrans2D1" presStyleIdx="2" presStyleCnt="6"/>
      <dgm:spPr/>
    </dgm:pt>
    <dgm:pt modelId="{04A05677-8B5A-4C6C-A74F-0705A0CE2E86}" type="pres">
      <dgm:prSet presAssocID="{BDD890B6-58AF-4B54-8930-60EB2D7A2897}" presName="node" presStyleLbl="node1" presStyleIdx="3" presStyleCnt="6">
        <dgm:presLayoutVars>
          <dgm:bulletEnabled val="1"/>
        </dgm:presLayoutVars>
      </dgm:prSet>
      <dgm:spPr>
        <a:xfrm>
          <a:off x="2379358" y="2866631"/>
          <a:ext cx="953974" cy="953974"/>
        </a:xfrm>
        <a:prstGeom prst="ellipse">
          <a:avLst/>
        </a:prstGeom>
      </dgm:spPr>
    </dgm:pt>
    <dgm:pt modelId="{A323831D-81E4-421E-A6AD-01E2D3C5DF32}" type="pres">
      <dgm:prSet presAssocID="{87CC2EA8-339A-45EC-8E06-8EB752D7E474}" presName="sibTrans" presStyleLbl="sibTrans2D1" presStyleIdx="3" presStyleCnt="6"/>
      <dgm:spPr/>
    </dgm:pt>
    <dgm:pt modelId="{64BEFC17-688C-4582-9EB8-5F082FD206DB}" type="pres">
      <dgm:prSet presAssocID="{87CC2EA8-339A-45EC-8E06-8EB752D7E474}" presName="connectorText" presStyleLbl="sibTrans2D1" presStyleIdx="3" presStyleCnt="6"/>
      <dgm:spPr/>
    </dgm:pt>
    <dgm:pt modelId="{10355271-DB05-4D0C-80E2-E94D21DE5F35}" type="pres">
      <dgm:prSet presAssocID="{14F9F330-6658-42AC-9AA9-1B056820CCFF}" presName="node" presStyleLbl="node1" presStyleIdx="4" presStyleCnt="6">
        <dgm:presLayoutVars>
          <dgm:bulletEnabled val="1"/>
        </dgm:presLayoutVars>
      </dgm:prSet>
      <dgm:spPr/>
    </dgm:pt>
    <dgm:pt modelId="{FF052D9A-7460-4D79-BFB3-D813A76FBC47}" type="pres">
      <dgm:prSet presAssocID="{9FF177B2-681F-4ECA-AE36-748954F0BD4D}" presName="sibTrans" presStyleLbl="sibTrans2D1" presStyleIdx="4" presStyleCnt="6"/>
      <dgm:spPr/>
    </dgm:pt>
    <dgm:pt modelId="{38AA517F-726D-4D7D-91E6-B6437BA5938E}" type="pres">
      <dgm:prSet presAssocID="{9FF177B2-681F-4ECA-AE36-748954F0BD4D}" presName="connectorText" presStyleLbl="sibTrans2D1" presStyleIdx="4" presStyleCnt="6"/>
      <dgm:spPr/>
    </dgm:pt>
    <dgm:pt modelId="{2C2D5988-301E-48C0-965A-D5BFE52BFE50}" type="pres">
      <dgm:prSet presAssocID="{A1D5DEFF-AA0D-4F38-84C7-B619B59B7F0A}" presName="node" presStyleLbl="node1" presStyleIdx="5" presStyleCnt="6">
        <dgm:presLayoutVars>
          <dgm:bulletEnabled val="1"/>
        </dgm:presLayoutVars>
      </dgm:prSet>
      <dgm:spPr/>
    </dgm:pt>
    <dgm:pt modelId="{AB79A1A9-CD2D-42CF-B99C-C42F763B05D8}" type="pres">
      <dgm:prSet presAssocID="{F5F0B9D6-554A-452B-BBD2-485C4D7E6A52}" presName="sibTrans" presStyleLbl="sibTrans2D1" presStyleIdx="5" presStyleCnt="6"/>
      <dgm:spPr/>
    </dgm:pt>
    <dgm:pt modelId="{9297D92A-F3E1-4B8B-8CC6-2DC8B85CF51F}" type="pres">
      <dgm:prSet presAssocID="{F5F0B9D6-554A-452B-BBD2-485C4D7E6A52}" presName="connectorText" presStyleLbl="sibTrans2D1" presStyleIdx="5" presStyleCnt="6"/>
      <dgm:spPr/>
    </dgm:pt>
  </dgm:ptLst>
  <dgm:cxnLst>
    <dgm:cxn modelId="{0E7FDA00-F1BE-44A0-8488-E86FFFBA7618}" type="presOf" srcId="{F5F0B9D6-554A-452B-BBD2-485C4D7E6A52}" destId="{AB79A1A9-CD2D-42CF-B99C-C42F763B05D8}" srcOrd="0" destOrd="0" presId="urn:microsoft.com/office/officeart/2005/8/layout/cycle2"/>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93DAA339-7073-42E8-BA3F-EF649CF10EF1}" type="presOf" srcId="{A1D5DEFF-AA0D-4F38-84C7-B619B59B7F0A}" destId="{2C2D5988-301E-48C0-965A-D5BFE52BFE50}" srcOrd="0" destOrd="0" presId="urn:microsoft.com/office/officeart/2005/8/layout/cycle2"/>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6FEE0F76-A891-4D70-8CA5-DC027987D03C}" type="presOf" srcId="{F5F0B9D6-554A-452B-BBD2-485C4D7E6A52}" destId="{9297D92A-F3E1-4B8B-8CC6-2DC8B85CF51F}" srcOrd="1"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284F99FE-0510-4F04-95C0-B2B05C7C7DBF}" srcId="{2A0A2DEB-FFC9-4BA3-B400-68DF63DE8344}" destId="{A1D5DEFF-AA0D-4F38-84C7-B619B59B7F0A}" srcOrd="5" destOrd="0" parTransId="{6C08C61F-79AB-484D-B3CA-BC12F5370E35}" sibTransId="{F5F0B9D6-554A-452B-BBD2-485C4D7E6A5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 modelId="{721EE08B-0583-4309-BD66-C89794CD1330}" type="presParOf" srcId="{264E3037-7905-4796-8D89-95CC80CF2E68}" destId="{2C2D5988-301E-48C0-965A-D5BFE52BFE50}" srcOrd="10" destOrd="0" presId="urn:microsoft.com/office/officeart/2005/8/layout/cycle2"/>
    <dgm:cxn modelId="{97095D2F-5991-4DF8-98F9-6AE3857CD290}" type="presParOf" srcId="{264E3037-7905-4796-8D89-95CC80CF2E68}" destId="{AB79A1A9-CD2D-42CF-B99C-C42F763B05D8}" srcOrd="11" destOrd="0" presId="urn:microsoft.com/office/officeart/2005/8/layout/cycle2"/>
    <dgm:cxn modelId="{472BB4E1-1A13-4C50-A83C-82C4A621E2E7}" type="presParOf" srcId="{AB79A1A9-CD2D-42CF-B99C-C42F763B05D8}" destId="{9297D92A-F3E1-4B8B-8CC6-2DC8B85CF51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3. Error handling</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r>
            <a:rPr lang="en-US" sz="1400" kern="1200"/>
            <a:t>4. Log &amp; </a:t>
          </a:r>
          <a:r>
            <a:rPr lang="en-US" sz="1400" kern="1200">
              <a:solidFill>
                <a:prstClr val="white"/>
              </a:solidFill>
              <a:latin typeface="Calibri"/>
              <a:ea typeface="+mn-ea"/>
              <a:cs typeface="+mn-cs"/>
            </a:rPr>
            <a:t>describe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custT="1"/>
      <dgm:spPr>
        <a:solidFill>
          <a:srgbClr val="7FBA00"/>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5. Report</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A1D5DEFF-AA0D-4F38-84C7-B619B59B7F0A}">
      <dgm:prSet/>
      <dgm:spPr>
        <a:solidFill>
          <a:schemeClr val="accent2">
            <a:lumMod val="75000"/>
            <a:lumOff val="25000"/>
          </a:schemeClr>
        </a:solidFill>
      </dgm:spPr>
      <dgm:t>
        <a:bodyPr/>
        <a:lstStyle/>
        <a:p>
          <a:r>
            <a:rPr lang="en-US"/>
            <a:t>6. Follow up</a:t>
          </a:r>
        </a:p>
      </dgm:t>
    </dgm:pt>
    <dgm:pt modelId="{6C08C61F-79AB-484D-B3CA-BC12F5370E35}" type="parTrans" cxnId="{284F99FE-0510-4F04-95C0-B2B05C7C7DBF}">
      <dgm:prSet/>
      <dgm:spPr/>
      <dgm:t>
        <a:bodyPr/>
        <a:lstStyle/>
        <a:p>
          <a:endParaRPr lang="en-US"/>
        </a:p>
      </dgm:t>
    </dgm:pt>
    <dgm:pt modelId="{F5F0B9D6-554A-452B-BBD2-485C4D7E6A52}" type="sibTrans" cxnId="{284F99FE-0510-4F04-95C0-B2B05C7C7DBF}">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6">
        <dgm:presLayoutVars>
          <dgm:bulletEnabled val="1"/>
        </dgm:presLayoutVars>
      </dgm:prSet>
      <dgm:spPr>
        <a:xfrm>
          <a:off x="2379358" y="552"/>
          <a:ext cx="953974" cy="953974"/>
        </a:xfrm>
        <a:prstGeom prst="ellipse">
          <a:avLst/>
        </a:prstGeom>
      </dgm:spPr>
    </dgm:pt>
    <dgm:pt modelId="{9534D124-576F-48E0-9521-42D3333D9AE9}" type="pres">
      <dgm:prSet presAssocID="{53AA5553-681E-4D6C-8180-C8DA6B3374F1}" presName="sibTrans" presStyleLbl="sibTrans2D1" presStyleIdx="0" presStyleCnt="6"/>
      <dgm:spPr/>
    </dgm:pt>
    <dgm:pt modelId="{1780D3A4-1737-4844-B5DE-BC93E0AEABFD}" type="pres">
      <dgm:prSet presAssocID="{53AA5553-681E-4D6C-8180-C8DA6B3374F1}" presName="connectorText" presStyleLbl="sibTrans2D1" presStyleIdx="0" presStyleCnt="6"/>
      <dgm:spPr/>
    </dgm:pt>
    <dgm:pt modelId="{A3AB15FF-3CA8-407E-8EF6-D55C187FDAE1}" type="pres">
      <dgm:prSet presAssocID="{240D5BA0-3626-4F30-A2B2-9CFD2D0EAB10}" presName="node" presStyleLbl="node1" presStyleIdx="1" presStyleCnt="6" custRadScaleRad="99898" custRadScaleInc="-2023">
        <dgm:presLayoutVars>
          <dgm:bulletEnabled val="1"/>
        </dgm:presLayoutVars>
      </dgm:prSet>
      <dgm:spPr>
        <a:xfrm>
          <a:off x="3611489" y="704711"/>
          <a:ext cx="953974" cy="953974"/>
        </a:xfrm>
        <a:prstGeom prst="ellipse">
          <a:avLst/>
        </a:prstGeom>
      </dgm:spPr>
    </dgm:pt>
    <dgm:pt modelId="{4ED11730-2CCB-438B-B8A3-E8989AB29EF1}" type="pres">
      <dgm:prSet presAssocID="{5CF21A54-A89A-47FA-AC86-321412F40597}" presName="sibTrans" presStyleLbl="sibTrans2D1" presStyleIdx="1" presStyleCnt="6"/>
      <dgm:spPr/>
    </dgm:pt>
    <dgm:pt modelId="{B2133069-77F6-48A0-A958-EE5B6D805D18}" type="pres">
      <dgm:prSet presAssocID="{5CF21A54-A89A-47FA-AC86-321412F40597}" presName="connectorText" presStyleLbl="sibTrans2D1" presStyleIdx="1" presStyleCnt="6"/>
      <dgm:spPr/>
    </dgm:pt>
    <dgm:pt modelId="{9DFF1C55-DE4A-4D9F-98F0-F96F17FF8C06}" type="pres">
      <dgm:prSet presAssocID="{CF12625E-E799-40BD-BFFF-61A43FDBEEBE}" presName="node" presStyleLbl="node1" presStyleIdx="2" presStyleCnt="6">
        <dgm:presLayoutVars>
          <dgm:bulletEnabled val="1"/>
        </dgm:presLayoutVars>
      </dgm:prSet>
      <dgm:spPr>
        <a:xfrm>
          <a:off x="3620406" y="2150111"/>
          <a:ext cx="953974" cy="953974"/>
        </a:xfrm>
        <a:prstGeom prst="ellipse">
          <a:avLst/>
        </a:prstGeom>
      </dgm:spPr>
    </dgm:pt>
    <dgm:pt modelId="{3A656551-2FBD-444E-A7BF-96AAA2BC3D6C}" type="pres">
      <dgm:prSet presAssocID="{8229F0AA-31AD-46E8-BD51-BF882148AEA6}" presName="sibTrans" presStyleLbl="sibTrans2D1" presStyleIdx="2" presStyleCnt="6"/>
      <dgm:spPr/>
    </dgm:pt>
    <dgm:pt modelId="{BEAFE8BF-083A-4603-B6B7-B5DF9F79C7E0}" type="pres">
      <dgm:prSet presAssocID="{8229F0AA-31AD-46E8-BD51-BF882148AEA6}" presName="connectorText" presStyleLbl="sibTrans2D1" presStyleIdx="2" presStyleCnt="6"/>
      <dgm:spPr/>
    </dgm:pt>
    <dgm:pt modelId="{04A05677-8B5A-4C6C-A74F-0705A0CE2E86}" type="pres">
      <dgm:prSet presAssocID="{BDD890B6-58AF-4B54-8930-60EB2D7A2897}" presName="node" presStyleLbl="node1" presStyleIdx="3" presStyleCnt="6">
        <dgm:presLayoutVars>
          <dgm:bulletEnabled val="1"/>
        </dgm:presLayoutVars>
      </dgm:prSet>
      <dgm:spPr>
        <a:xfrm>
          <a:off x="2379358" y="2866631"/>
          <a:ext cx="953974" cy="953974"/>
        </a:xfrm>
        <a:prstGeom prst="ellipse">
          <a:avLst/>
        </a:prstGeom>
      </dgm:spPr>
    </dgm:pt>
    <dgm:pt modelId="{A323831D-81E4-421E-A6AD-01E2D3C5DF32}" type="pres">
      <dgm:prSet presAssocID="{87CC2EA8-339A-45EC-8E06-8EB752D7E474}" presName="sibTrans" presStyleLbl="sibTrans2D1" presStyleIdx="3" presStyleCnt="6"/>
      <dgm:spPr/>
    </dgm:pt>
    <dgm:pt modelId="{64BEFC17-688C-4582-9EB8-5F082FD206DB}" type="pres">
      <dgm:prSet presAssocID="{87CC2EA8-339A-45EC-8E06-8EB752D7E474}" presName="connectorText" presStyleLbl="sibTrans2D1" presStyleIdx="3" presStyleCnt="6"/>
      <dgm:spPr/>
    </dgm:pt>
    <dgm:pt modelId="{10355271-DB05-4D0C-80E2-E94D21DE5F35}" type="pres">
      <dgm:prSet presAssocID="{14F9F330-6658-42AC-9AA9-1B056820CCFF}" presName="node" presStyleLbl="node1" presStyleIdx="4" presStyleCnt="6">
        <dgm:presLayoutVars>
          <dgm:bulletEnabled val="1"/>
        </dgm:presLayoutVars>
      </dgm:prSet>
      <dgm:spPr>
        <a:xfrm>
          <a:off x="1138309" y="2150111"/>
          <a:ext cx="953974" cy="953974"/>
        </a:xfrm>
        <a:prstGeom prst="ellipse">
          <a:avLst/>
        </a:prstGeom>
      </dgm:spPr>
    </dgm:pt>
    <dgm:pt modelId="{FF052D9A-7460-4D79-BFB3-D813A76FBC47}" type="pres">
      <dgm:prSet presAssocID="{9FF177B2-681F-4ECA-AE36-748954F0BD4D}" presName="sibTrans" presStyleLbl="sibTrans2D1" presStyleIdx="4" presStyleCnt="6"/>
      <dgm:spPr/>
    </dgm:pt>
    <dgm:pt modelId="{38AA517F-726D-4D7D-91E6-B6437BA5938E}" type="pres">
      <dgm:prSet presAssocID="{9FF177B2-681F-4ECA-AE36-748954F0BD4D}" presName="connectorText" presStyleLbl="sibTrans2D1" presStyleIdx="4" presStyleCnt="6"/>
      <dgm:spPr/>
    </dgm:pt>
    <dgm:pt modelId="{2C2D5988-301E-48C0-965A-D5BFE52BFE50}" type="pres">
      <dgm:prSet presAssocID="{A1D5DEFF-AA0D-4F38-84C7-B619B59B7F0A}" presName="node" presStyleLbl="node1" presStyleIdx="5" presStyleCnt="6">
        <dgm:presLayoutVars>
          <dgm:bulletEnabled val="1"/>
        </dgm:presLayoutVars>
      </dgm:prSet>
      <dgm:spPr/>
    </dgm:pt>
    <dgm:pt modelId="{AB79A1A9-CD2D-42CF-B99C-C42F763B05D8}" type="pres">
      <dgm:prSet presAssocID="{F5F0B9D6-554A-452B-BBD2-485C4D7E6A52}" presName="sibTrans" presStyleLbl="sibTrans2D1" presStyleIdx="5" presStyleCnt="6"/>
      <dgm:spPr/>
    </dgm:pt>
    <dgm:pt modelId="{9297D92A-F3E1-4B8B-8CC6-2DC8B85CF51F}" type="pres">
      <dgm:prSet presAssocID="{F5F0B9D6-554A-452B-BBD2-485C4D7E6A52}" presName="connectorText" presStyleLbl="sibTrans2D1" presStyleIdx="5" presStyleCnt="6"/>
      <dgm:spPr/>
    </dgm:pt>
  </dgm:ptLst>
  <dgm:cxnLst>
    <dgm:cxn modelId="{0E7FDA00-F1BE-44A0-8488-E86FFFBA7618}" type="presOf" srcId="{F5F0B9D6-554A-452B-BBD2-485C4D7E6A52}" destId="{AB79A1A9-CD2D-42CF-B99C-C42F763B05D8}" srcOrd="0" destOrd="0" presId="urn:microsoft.com/office/officeart/2005/8/layout/cycle2"/>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93DAA339-7073-42E8-BA3F-EF649CF10EF1}" type="presOf" srcId="{A1D5DEFF-AA0D-4F38-84C7-B619B59B7F0A}" destId="{2C2D5988-301E-48C0-965A-D5BFE52BFE50}" srcOrd="0" destOrd="0" presId="urn:microsoft.com/office/officeart/2005/8/layout/cycle2"/>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6FEE0F76-A891-4D70-8CA5-DC027987D03C}" type="presOf" srcId="{F5F0B9D6-554A-452B-BBD2-485C4D7E6A52}" destId="{9297D92A-F3E1-4B8B-8CC6-2DC8B85CF51F}" srcOrd="1"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284F99FE-0510-4F04-95C0-B2B05C7C7DBF}" srcId="{2A0A2DEB-FFC9-4BA3-B400-68DF63DE8344}" destId="{A1D5DEFF-AA0D-4F38-84C7-B619B59B7F0A}" srcOrd="5" destOrd="0" parTransId="{6C08C61F-79AB-484D-B3CA-BC12F5370E35}" sibTransId="{F5F0B9D6-554A-452B-BBD2-485C4D7E6A5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 modelId="{721EE08B-0583-4309-BD66-C89794CD1330}" type="presParOf" srcId="{264E3037-7905-4796-8D89-95CC80CF2E68}" destId="{2C2D5988-301E-48C0-965A-D5BFE52BFE50}" srcOrd="10" destOrd="0" presId="urn:microsoft.com/office/officeart/2005/8/layout/cycle2"/>
    <dgm:cxn modelId="{97095D2F-5991-4DF8-98F9-6AE3857CD290}" type="presParOf" srcId="{264E3037-7905-4796-8D89-95CC80CF2E68}" destId="{AB79A1A9-CD2D-42CF-B99C-C42F763B05D8}" srcOrd="11" destOrd="0" presId="urn:microsoft.com/office/officeart/2005/8/layout/cycle2"/>
    <dgm:cxn modelId="{472BB4E1-1A13-4C50-A83C-82C4A621E2E7}" type="presParOf" srcId="{AB79A1A9-CD2D-42CF-B99C-C42F763B05D8}" destId="{9297D92A-F3E1-4B8B-8CC6-2DC8B85CF51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3. Error handling</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r>
            <a:rPr lang="en-US" sz="1400" kern="1200"/>
            <a:t>4. Log &amp; </a:t>
          </a:r>
          <a:r>
            <a:rPr lang="en-US" sz="1400" kern="1200">
              <a:solidFill>
                <a:prstClr val="white"/>
              </a:solidFill>
              <a:latin typeface="Calibri"/>
              <a:ea typeface="+mn-ea"/>
              <a:cs typeface="+mn-cs"/>
            </a:rPr>
            <a:t>describe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5. Report</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A1D5DEFF-AA0D-4F38-84C7-B619B59B7F0A}">
      <dgm:prSet custT="1"/>
      <dgm:spPr>
        <a:solidFill>
          <a:srgbClr val="7FBA00"/>
        </a:solidFill>
        <a:ln w="25400" cap="flat" cmpd="sng" algn="ctr">
          <a:solidFill>
            <a:prstClr val="white">
              <a:hueOff val="0"/>
              <a:satOff val="0"/>
              <a:lumOff val="0"/>
              <a:alphaOff val="0"/>
            </a:prstClr>
          </a:solidFill>
          <a:prstDash val="solid"/>
        </a:ln>
        <a:effectLst/>
      </dgm:spPr>
      <dgm:t>
        <a:bodyPr spcFirstLastPara="0" vert="horz" wrap="square" lIns="17780" tIns="17780" rIns="17780" bIns="17780" numCol="1" spcCol="1270" anchor="ctr" anchorCtr="0"/>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6. Follow up</a:t>
          </a:r>
        </a:p>
      </dgm:t>
    </dgm:pt>
    <dgm:pt modelId="{6C08C61F-79AB-484D-B3CA-BC12F5370E35}" type="parTrans" cxnId="{284F99FE-0510-4F04-95C0-B2B05C7C7DBF}">
      <dgm:prSet/>
      <dgm:spPr/>
      <dgm:t>
        <a:bodyPr/>
        <a:lstStyle/>
        <a:p>
          <a:endParaRPr lang="en-US"/>
        </a:p>
      </dgm:t>
    </dgm:pt>
    <dgm:pt modelId="{F5F0B9D6-554A-452B-BBD2-485C4D7E6A52}" type="sibTrans" cxnId="{284F99FE-0510-4F04-95C0-B2B05C7C7DBF}">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6">
        <dgm:presLayoutVars>
          <dgm:bulletEnabled val="1"/>
        </dgm:presLayoutVars>
      </dgm:prSet>
      <dgm:spPr>
        <a:xfrm>
          <a:off x="2379358" y="552"/>
          <a:ext cx="953974" cy="953974"/>
        </a:xfrm>
        <a:prstGeom prst="ellipse">
          <a:avLst/>
        </a:prstGeom>
      </dgm:spPr>
    </dgm:pt>
    <dgm:pt modelId="{9534D124-576F-48E0-9521-42D3333D9AE9}" type="pres">
      <dgm:prSet presAssocID="{53AA5553-681E-4D6C-8180-C8DA6B3374F1}" presName="sibTrans" presStyleLbl="sibTrans2D1" presStyleIdx="0" presStyleCnt="6"/>
      <dgm:spPr/>
    </dgm:pt>
    <dgm:pt modelId="{1780D3A4-1737-4844-B5DE-BC93E0AEABFD}" type="pres">
      <dgm:prSet presAssocID="{53AA5553-681E-4D6C-8180-C8DA6B3374F1}" presName="connectorText" presStyleLbl="sibTrans2D1" presStyleIdx="0" presStyleCnt="6"/>
      <dgm:spPr/>
    </dgm:pt>
    <dgm:pt modelId="{A3AB15FF-3CA8-407E-8EF6-D55C187FDAE1}" type="pres">
      <dgm:prSet presAssocID="{240D5BA0-3626-4F30-A2B2-9CFD2D0EAB10}" presName="node" presStyleLbl="node1" presStyleIdx="1" presStyleCnt="6" custRadScaleRad="99898" custRadScaleInc="-2023">
        <dgm:presLayoutVars>
          <dgm:bulletEnabled val="1"/>
        </dgm:presLayoutVars>
      </dgm:prSet>
      <dgm:spPr>
        <a:xfrm>
          <a:off x="3611489" y="704711"/>
          <a:ext cx="953974" cy="953974"/>
        </a:xfrm>
        <a:prstGeom prst="ellipse">
          <a:avLst/>
        </a:prstGeom>
      </dgm:spPr>
    </dgm:pt>
    <dgm:pt modelId="{4ED11730-2CCB-438B-B8A3-E8989AB29EF1}" type="pres">
      <dgm:prSet presAssocID="{5CF21A54-A89A-47FA-AC86-321412F40597}" presName="sibTrans" presStyleLbl="sibTrans2D1" presStyleIdx="1" presStyleCnt="6"/>
      <dgm:spPr/>
    </dgm:pt>
    <dgm:pt modelId="{B2133069-77F6-48A0-A958-EE5B6D805D18}" type="pres">
      <dgm:prSet presAssocID="{5CF21A54-A89A-47FA-AC86-321412F40597}" presName="connectorText" presStyleLbl="sibTrans2D1" presStyleIdx="1" presStyleCnt="6"/>
      <dgm:spPr/>
    </dgm:pt>
    <dgm:pt modelId="{9DFF1C55-DE4A-4D9F-98F0-F96F17FF8C06}" type="pres">
      <dgm:prSet presAssocID="{CF12625E-E799-40BD-BFFF-61A43FDBEEBE}" presName="node" presStyleLbl="node1" presStyleIdx="2" presStyleCnt="6">
        <dgm:presLayoutVars>
          <dgm:bulletEnabled val="1"/>
        </dgm:presLayoutVars>
      </dgm:prSet>
      <dgm:spPr>
        <a:xfrm>
          <a:off x="3620406" y="2150111"/>
          <a:ext cx="953974" cy="953974"/>
        </a:xfrm>
        <a:prstGeom prst="ellipse">
          <a:avLst/>
        </a:prstGeom>
      </dgm:spPr>
    </dgm:pt>
    <dgm:pt modelId="{3A656551-2FBD-444E-A7BF-96AAA2BC3D6C}" type="pres">
      <dgm:prSet presAssocID="{8229F0AA-31AD-46E8-BD51-BF882148AEA6}" presName="sibTrans" presStyleLbl="sibTrans2D1" presStyleIdx="2" presStyleCnt="6"/>
      <dgm:spPr/>
    </dgm:pt>
    <dgm:pt modelId="{BEAFE8BF-083A-4603-B6B7-B5DF9F79C7E0}" type="pres">
      <dgm:prSet presAssocID="{8229F0AA-31AD-46E8-BD51-BF882148AEA6}" presName="connectorText" presStyleLbl="sibTrans2D1" presStyleIdx="2" presStyleCnt="6"/>
      <dgm:spPr/>
    </dgm:pt>
    <dgm:pt modelId="{04A05677-8B5A-4C6C-A74F-0705A0CE2E86}" type="pres">
      <dgm:prSet presAssocID="{BDD890B6-58AF-4B54-8930-60EB2D7A2897}" presName="node" presStyleLbl="node1" presStyleIdx="3" presStyleCnt="6">
        <dgm:presLayoutVars>
          <dgm:bulletEnabled val="1"/>
        </dgm:presLayoutVars>
      </dgm:prSet>
      <dgm:spPr>
        <a:xfrm>
          <a:off x="2379358" y="2866631"/>
          <a:ext cx="953974" cy="953974"/>
        </a:xfrm>
        <a:prstGeom prst="ellipse">
          <a:avLst/>
        </a:prstGeom>
      </dgm:spPr>
    </dgm:pt>
    <dgm:pt modelId="{A323831D-81E4-421E-A6AD-01E2D3C5DF32}" type="pres">
      <dgm:prSet presAssocID="{87CC2EA8-339A-45EC-8E06-8EB752D7E474}" presName="sibTrans" presStyleLbl="sibTrans2D1" presStyleIdx="3" presStyleCnt="6"/>
      <dgm:spPr/>
    </dgm:pt>
    <dgm:pt modelId="{64BEFC17-688C-4582-9EB8-5F082FD206DB}" type="pres">
      <dgm:prSet presAssocID="{87CC2EA8-339A-45EC-8E06-8EB752D7E474}" presName="connectorText" presStyleLbl="sibTrans2D1" presStyleIdx="3" presStyleCnt="6"/>
      <dgm:spPr/>
    </dgm:pt>
    <dgm:pt modelId="{10355271-DB05-4D0C-80E2-E94D21DE5F35}" type="pres">
      <dgm:prSet presAssocID="{14F9F330-6658-42AC-9AA9-1B056820CCFF}" presName="node" presStyleLbl="node1" presStyleIdx="4" presStyleCnt="6">
        <dgm:presLayoutVars>
          <dgm:bulletEnabled val="1"/>
        </dgm:presLayoutVars>
      </dgm:prSet>
      <dgm:spPr>
        <a:xfrm>
          <a:off x="1138309" y="2150111"/>
          <a:ext cx="953974" cy="953974"/>
        </a:xfrm>
        <a:prstGeom prst="ellipse">
          <a:avLst/>
        </a:prstGeom>
      </dgm:spPr>
    </dgm:pt>
    <dgm:pt modelId="{FF052D9A-7460-4D79-BFB3-D813A76FBC47}" type="pres">
      <dgm:prSet presAssocID="{9FF177B2-681F-4ECA-AE36-748954F0BD4D}" presName="sibTrans" presStyleLbl="sibTrans2D1" presStyleIdx="4" presStyleCnt="6"/>
      <dgm:spPr/>
    </dgm:pt>
    <dgm:pt modelId="{38AA517F-726D-4D7D-91E6-B6437BA5938E}" type="pres">
      <dgm:prSet presAssocID="{9FF177B2-681F-4ECA-AE36-748954F0BD4D}" presName="connectorText" presStyleLbl="sibTrans2D1" presStyleIdx="4" presStyleCnt="6"/>
      <dgm:spPr/>
    </dgm:pt>
    <dgm:pt modelId="{2C2D5988-301E-48C0-965A-D5BFE52BFE50}" type="pres">
      <dgm:prSet presAssocID="{A1D5DEFF-AA0D-4F38-84C7-B619B59B7F0A}" presName="node" presStyleLbl="node1" presStyleIdx="5" presStyleCnt="6">
        <dgm:presLayoutVars>
          <dgm:bulletEnabled val="1"/>
        </dgm:presLayoutVars>
      </dgm:prSet>
      <dgm:spPr>
        <a:xfrm>
          <a:off x="1138309" y="717072"/>
          <a:ext cx="953974" cy="953974"/>
        </a:xfrm>
        <a:prstGeom prst="ellipse">
          <a:avLst/>
        </a:prstGeom>
      </dgm:spPr>
    </dgm:pt>
    <dgm:pt modelId="{AB79A1A9-CD2D-42CF-B99C-C42F763B05D8}" type="pres">
      <dgm:prSet presAssocID="{F5F0B9D6-554A-452B-BBD2-485C4D7E6A52}" presName="sibTrans" presStyleLbl="sibTrans2D1" presStyleIdx="5" presStyleCnt="6"/>
      <dgm:spPr/>
    </dgm:pt>
    <dgm:pt modelId="{9297D92A-F3E1-4B8B-8CC6-2DC8B85CF51F}" type="pres">
      <dgm:prSet presAssocID="{F5F0B9D6-554A-452B-BBD2-485C4D7E6A52}" presName="connectorText" presStyleLbl="sibTrans2D1" presStyleIdx="5" presStyleCnt="6"/>
      <dgm:spPr/>
    </dgm:pt>
  </dgm:ptLst>
  <dgm:cxnLst>
    <dgm:cxn modelId="{0E7FDA00-F1BE-44A0-8488-E86FFFBA7618}" type="presOf" srcId="{F5F0B9D6-554A-452B-BBD2-485C4D7E6A52}" destId="{AB79A1A9-CD2D-42CF-B99C-C42F763B05D8}" srcOrd="0" destOrd="0" presId="urn:microsoft.com/office/officeart/2005/8/layout/cycle2"/>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93DAA339-7073-42E8-BA3F-EF649CF10EF1}" type="presOf" srcId="{A1D5DEFF-AA0D-4F38-84C7-B619B59B7F0A}" destId="{2C2D5988-301E-48C0-965A-D5BFE52BFE50}" srcOrd="0" destOrd="0" presId="urn:microsoft.com/office/officeart/2005/8/layout/cycle2"/>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6FEE0F76-A891-4D70-8CA5-DC027987D03C}" type="presOf" srcId="{F5F0B9D6-554A-452B-BBD2-485C4D7E6A52}" destId="{9297D92A-F3E1-4B8B-8CC6-2DC8B85CF51F}" srcOrd="1"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284F99FE-0510-4F04-95C0-B2B05C7C7DBF}" srcId="{2A0A2DEB-FFC9-4BA3-B400-68DF63DE8344}" destId="{A1D5DEFF-AA0D-4F38-84C7-B619B59B7F0A}" srcOrd="5" destOrd="0" parTransId="{6C08C61F-79AB-484D-B3CA-BC12F5370E35}" sibTransId="{F5F0B9D6-554A-452B-BBD2-485C4D7E6A5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 modelId="{721EE08B-0583-4309-BD66-C89794CD1330}" type="presParOf" srcId="{264E3037-7905-4796-8D89-95CC80CF2E68}" destId="{2C2D5988-301E-48C0-965A-D5BFE52BFE50}" srcOrd="10" destOrd="0" presId="urn:microsoft.com/office/officeart/2005/8/layout/cycle2"/>
    <dgm:cxn modelId="{97095D2F-5991-4DF8-98F9-6AE3857CD290}" type="presParOf" srcId="{264E3037-7905-4796-8D89-95CC80CF2E68}" destId="{AB79A1A9-CD2D-42CF-B99C-C42F763B05D8}" srcOrd="11" destOrd="0" presId="urn:microsoft.com/office/officeart/2005/8/layout/cycle2"/>
    <dgm:cxn modelId="{472BB4E1-1A13-4C50-A83C-82C4A621E2E7}" type="presParOf" srcId="{AB79A1A9-CD2D-42CF-B99C-C42F763B05D8}" destId="{9297D92A-F3E1-4B8B-8CC6-2DC8B85CF51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931BBA-D610-4F21-BB15-309E0A857004}" type="doc">
      <dgm:prSet loTypeId="urn:microsoft.com/office/officeart/2005/8/layout/cycle8" loCatId="cycle" qsTypeId="urn:microsoft.com/office/officeart/2005/8/quickstyle/simple1" qsCatId="simple" csTypeId="urn:microsoft.com/office/officeart/2005/8/colors/accent1_2" csCatId="accent1" phldr="1"/>
      <dgm:spPr/>
    </dgm:pt>
    <dgm:pt modelId="{2621A9F1-8777-4352-A2D6-3F65A651239F}">
      <dgm:prSet phldrT="[Text]" custT="1"/>
      <dgm:spPr/>
      <dgm:t>
        <a:bodyPr/>
        <a:lstStyle/>
        <a:p>
          <a:r>
            <a:rPr lang="nl-NL" sz="3000"/>
            <a:t>Do</a:t>
          </a:r>
          <a:endParaRPr lang="en-US" sz="3000"/>
        </a:p>
      </dgm:t>
    </dgm:pt>
    <dgm:pt modelId="{958729CC-B658-4A79-8FBB-BCA1A5102D7F}" type="parTrans" cxnId="{C1E040CD-B409-4324-A490-E35C90FB6EE9}">
      <dgm:prSet/>
      <dgm:spPr/>
      <dgm:t>
        <a:bodyPr/>
        <a:lstStyle/>
        <a:p>
          <a:endParaRPr lang="en-US"/>
        </a:p>
      </dgm:t>
    </dgm:pt>
    <dgm:pt modelId="{8860C463-6B64-48DC-8EB6-BAB82FE4D9D3}" type="sibTrans" cxnId="{C1E040CD-B409-4324-A490-E35C90FB6EE9}">
      <dgm:prSet/>
      <dgm:spPr/>
      <dgm:t>
        <a:bodyPr/>
        <a:lstStyle/>
        <a:p>
          <a:endParaRPr lang="en-US"/>
        </a:p>
      </dgm:t>
    </dgm:pt>
    <dgm:pt modelId="{F418BDB9-D00C-4BF7-B7E4-FAE685FB224D}">
      <dgm:prSet phldrT="[Text]" custT="1"/>
      <dgm:spPr/>
      <dgm:t>
        <a:bodyPr/>
        <a:lstStyle/>
        <a:p>
          <a:r>
            <a:rPr lang="nl-NL" sz="3000"/>
            <a:t>Check</a:t>
          </a:r>
          <a:endParaRPr lang="en-US" sz="3000"/>
        </a:p>
      </dgm:t>
    </dgm:pt>
    <dgm:pt modelId="{6EFF6093-04B2-427F-A3A5-674228050A80}" type="parTrans" cxnId="{43482604-0DF7-4C22-92AE-AFD3A0DB66CB}">
      <dgm:prSet/>
      <dgm:spPr/>
      <dgm:t>
        <a:bodyPr/>
        <a:lstStyle/>
        <a:p>
          <a:endParaRPr lang="en-US"/>
        </a:p>
      </dgm:t>
    </dgm:pt>
    <dgm:pt modelId="{32BB1086-CEA0-4F2E-8691-DAF7D2B7C3D0}" type="sibTrans" cxnId="{43482604-0DF7-4C22-92AE-AFD3A0DB66CB}">
      <dgm:prSet/>
      <dgm:spPr/>
      <dgm:t>
        <a:bodyPr/>
        <a:lstStyle/>
        <a:p>
          <a:endParaRPr lang="en-US"/>
        </a:p>
      </dgm:t>
    </dgm:pt>
    <dgm:pt modelId="{603416B1-F1F4-486B-872B-6F3AC5BF8098}">
      <dgm:prSet phldrT="[Text]" custT="1"/>
      <dgm:spPr/>
      <dgm:t>
        <a:bodyPr/>
        <a:lstStyle/>
        <a:p>
          <a:r>
            <a:rPr lang="nl-NL" sz="3000"/>
            <a:t>Act</a:t>
          </a:r>
          <a:endParaRPr lang="en-US" sz="3000"/>
        </a:p>
      </dgm:t>
    </dgm:pt>
    <dgm:pt modelId="{2E52BF78-4884-427C-B250-9626E311580C}" type="parTrans" cxnId="{F009C300-0F49-41A7-ADE5-74C11F2F4EB3}">
      <dgm:prSet/>
      <dgm:spPr/>
      <dgm:t>
        <a:bodyPr/>
        <a:lstStyle/>
        <a:p>
          <a:endParaRPr lang="en-US"/>
        </a:p>
      </dgm:t>
    </dgm:pt>
    <dgm:pt modelId="{58E16DBA-9764-4E31-8A3C-1E77F6B63052}" type="sibTrans" cxnId="{F009C300-0F49-41A7-ADE5-74C11F2F4EB3}">
      <dgm:prSet/>
      <dgm:spPr/>
      <dgm:t>
        <a:bodyPr/>
        <a:lstStyle/>
        <a:p>
          <a:endParaRPr lang="en-US"/>
        </a:p>
      </dgm:t>
    </dgm:pt>
    <dgm:pt modelId="{4DC0491E-62DD-47DC-8710-551C1DC378D1}">
      <dgm:prSet phldrT="[Text]" custT="1"/>
      <dgm:spPr/>
      <dgm:t>
        <a:bodyPr/>
        <a:lstStyle/>
        <a:p>
          <a:r>
            <a:rPr lang="nl-NL" sz="3000"/>
            <a:t>Plan</a:t>
          </a:r>
          <a:endParaRPr lang="en-US" sz="3000"/>
        </a:p>
      </dgm:t>
    </dgm:pt>
    <dgm:pt modelId="{F2CA1AFA-1281-4620-B94E-AAC1BB469738}" type="parTrans" cxnId="{F90C319C-333F-4744-9675-BF26E1A05AA6}">
      <dgm:prSet/>
      <dgm:spPr/>
      <dgm:t>
        <a:bodyPr/>
        <a:lstStyle/>
        <a:p>
          <a:endParaRPr lang="en-US"/>
        </a:p>
      </dgm:t>
    </dgm:pt>
    <dgm:pt modelId="{EF1B32B1-F0AE-424F-BD72-A4E2F3B10EC7}" type="sibTrans" cxnId="{F90C319C-333F-4744-9675-BF26E1A05AA6}">
      <dgm:prSet/>
      <dgm:spPr/>
      <dgm:t>
        <a:bodyPr/>
        <a:lstStyle/>
        <a:p>
          <a:endParaRPr lang="en-US"/>
        </a:p>
      </dgm:t>
    </dgm:pt>
    <dgm:pt modelId="{A06F32C3-116E-449A-9847-D35D49F25FF5}" type="pres">
      <dgm:prSet presAssocID="{FC931BBA-D610-4F21-BB15-309E0A857004}" presName="compositeShape" presStyleCnt="0">
        <dgm:presLayoutVars>
          <dgm:chMax val="7"/>
          <dgm:dir/>
          <dgm:resizeHandles val="exact"/>
        </dgm:presLayoutVars>
      </dgm:prSet>
      <dgm:spPr/>
    </dgm:pt>
    <dgm:pt modelId="{69AE22A4-5268-4D3E-B894-4F86F68F3CC7}" type="pres">
      <dgm:prSet presAssocID="{FC931BBA-D610-4F21-BB15-309E0A857004}" presName="wedge1" presStyleLbl="node1" presStyleIdx="0" presStyleCnt="4"/>
      <dgm:spPr/>
    </dgm:pt>
    <dgm:pt modelId="{C4F598DF-4B4C-44FE-B327-E9B35EE8930D}" type="pres">
      <dgm:prSet presAssocID="{FC931BBA-D610-4F21-BB15-309E0A857004}" presName="dummy1a" presStyleCnt="0"/>
      <dgm:spPr/>
    </dgm:pt>
    <dgm:pt modelId="{01144D6F-50AD-49BB-B220-2EF8DA760A27}" type="pres">
      <dgm:prSet presAssocID="{FC931BBA-D610-4F21-BB15-309E0A857004}" presName="dummy1b" presStyleCnt="0"/>
      <dgm:spPr/>
    </dgm:pt>
    <dgm:pt modelId="{FABF4E8D-EDAE-4629-9B19-4D7814D5D4E6}" type="pres">
      <dgm:prSet presAssocID="{FC931BBA-D610-4F21-BB15-309E0A857004}" presName="wedge1Tx" presStyleLbl="node1" presStyleIdx="0" presStyleCnt="4">
        <dgm:presLayoutVars>
          <dgm:chMax val="0"/>
          <dgm:chPref val="0"/>
          <dgm:bulletEnabled val="1"/>
        </dgm:presLayoutVars>
      </dgm:prSet>
      <dgm:spPr/>
    </dgm:pt>
    <dgm:pt modelId="{C55EFDB5-0862-4D9E-9C2C-484414497FE9}" type="pres">
      <dgm:prSet presAssocID="{FC931BBA-D610-4F21-BB15-309E0A857004}" presName="wedge2" presStyleLbl="node1" presStyleIdx="1" presStyleCnt="4"/>
      <dgm:spPr/>
    </dgm:pt>
    <dgm:pt modelId="{BC8D60DF-A464-4A63-A9BC-3F20B8FD6D8A}" type="pres">
      <dgm:prSet presAssocID="{FC931BBA-D610-4F21-BB15-309E0A857004}" presName="dummy2a" presStyleCnt="0"/>
      <dgm:spPr/>
    </dgm:pt>
    <dgm:pt modelId="{43A329ED-D546-4AB0-B7CE-D5CE04963662}" type="pres">
      <dgm:prSet presAssocID="{FC931BBA-D610-4F21-BB15-309E0A857004}" presName="dummy2b" presStyleCnt="0"/>
      <dgm:spPr/>
    </dgm:pt>
    <dgm:pt modelId="{C9C7EECC-72CA-46F0-80A8-BD02F88686A0}" type="pres">
      <dgm:prSet presAssocID="{FC931BBA-D610-4F21-BB15-309E0A857004}" presName="wedge2Tx" presStyleLbl="node1" presStyleIdx="1" presStyleCnt="4">
        <dgm:presLayoutVars>
          <dgm:chMax val="0"/>
          <dgm:chPref val="0"/>
          <dgm:bulletEnabled val="1"/>
        </dgm:presLayoutVars>
      </dgm:prSet>
      <dgm:spPr/>
    </dgm:pt>
    <dgm:pt modelId="{8C5ADF32-291E-42AE-BBE2-0A6F122E57B6}" type="pres">
      <dgm:prSet presAssocID="{FC931BBA-D610-4F21-BB15-309E0A857004}" presName="wedge3" presStyleLbl="node1" presStyleIdx="2" presStyleCnt="4"/>
      <dgm:spPr/>
    </dgm:pt>
    <dgm:pt modelId="{F3D8B9AA-E231-4E73-B2A4-BB0FAED5C3D5}" type="pres">
      <dgm:prSet presAssocID="{FC931BBA-D610-4F21-BB15-309E0A857004}" presName="dummy3a" presStyleCnt="0"/>
      <dgm:spPr/>
    </dgm:pt>
    <dgm:pt modelId="{DEBB512F-8720-4A60-AF7B-1314789B3723}" type="pres">
      <dgm:prSet presAssocID="{FC931BBA-D610-4F21-BB15-309E0A857004}" presName="dummy3b" presStyleCnt="0"/>
      <dgm:spPr/>
    </dgm:pt>
    <dgm:pt modelId="{A5202FBB-0353-464B-AF58-6A2E3CAACB85}" type="pres">
      <dgm:prSet presAssocID="{FC931BBA-D610-4F21-BB15-309E0A857004}" presName="wedge3Tx" presStyleLbl="node1" presStyleIdx="2" presStyleCnt="4">
        <dgm:presLayoutVars>
          <dgm:chMax val="0"/>
          <dgm:chPref val="0"/>
          <dgm:bulletEnabled val="1"/>
        </dgm:presLayoutVars>
      </dgm:prSet>
      <dgm:spPr/>
    </dgm:pt>
    <dgm:pt modelId="{DADD2419-FD8B-4C5C-B809-2D4A88054D00}" type="pres">
      <dgm:prSet presAssocID="{FC931BBA-D610-4F21-BB15-309E0A857004}" presName="wedge4" presStyleLbl="node1" presStyleIdx="3" presStyleCnt="4"/>
      <dgm:spPr/>
    </dgm:pt>
    <dgm:pt modelId="{08D61F3B-6B2D-4BD4-9A51-3A349AC47880}" type="pres">
      <dgm:prSet presAssocID="{FC931BBA-D610-4F21-BB15-309E0A857004}" presName="dummy4a" presStyleCnt="0"/>
      <dgm:spPr/>
    </dgm:pt>
    <dgm:pt modelId="{32B661AA-92DA-4068-8DE0-85810DCCC10F}" type="pres">
      <dgm:prSet presAssocID="{FC931BBA-D610-4F21-BB15-309E0A857004}" presName="dummy4b" presStyleCnt="0"/>
      <dgm:spPr/>
    </dgm:pt>
    <dgm:pt modelId="{9CE7A910-9B99-4A1A-A8B2-EB33FC7D12D3}" type="pres">
      <dgm:prSet presAssocID="{FC931BBA-D610-4F21-BB15-309E0A857004}" presName="wedge4Tx" presStyleLbl="node1" presStyleIdx="3" presStyleCnt="4">
        <dgm:presLayoutVars>
          <dgm:chMax val="0"/>
          <dgm:chPref val="0"/>
          <dgm:bulletEnabled val="1"/>
        </dgm:presLayoutVars>
      </dgm:prSet>
      <dgm:spPr/>
    </dgm:pt>
    <dgm:pt modelId="{0BE5C934-C8F8-4604-A340-D3B7688CE703}" type="pres">
      <dgm:prSet presAssocID="{8860C463-6B64-48DC-8EB6-BAB82FE4D9D3}" presName="arrowWedge1" presStyleLbl="fgSibTrans2D1" presStyleIdx="0" presStyleCnt="4"/>
      <dgm:spPr/>
    </dgm:pt>
    <dgm:pt modelId="{491156E0-DB0D-4F7C-9D3F-C268FDAA02BA}" type="pres">
      <dgm:prSet presAssocID="{32BB1086-CEA0-4F2E-8691-DAF7D2B7C3D0}" presName="arrowWedge2" presStyleLbl="fgSibTrans2D1" presStyleIdx="1" presStyleCnt="4"/>
      <dgm:spPr/>
    </dgm:pt>
    <dgm:pt modelId="{4B009122-8E40-4BF6-9250-6E869C817F33}" type="pres">
      <dgm:prSet presAssocID="{58E16DBA-9764-4E31-8A3C-1E77F6B63052}" presName="arrowWedge3" presStyleLbl="fgSibTrans2D1" presStyleIdx="2" presStyleCnt="4"/>
      <dgm:spPr/>
    </dgm:pt>
    <dgm:pt modelId="{ADDF7FFD-5BF2-4F7C-85D4-151E6DF86961}" type="pres">
      <dgm:prSet presAssocID="{EF1B32B1-F0AE-424F-BD72-A4E2F3B10EC7}" presName="arrowWedge4" presStyleLbl="fgSibTrans2D1" presStyleIdx="3" presStyleCnt="4"/>
      <dgm:spPr/>
    </dgm:pt>
  </dgm:ptLst>
  <dgm:cxnLst>
    <dgm:cxn modelId="{F009C300-0F49-41A7-ADE5-74C11F2F4EB3}" srcId="{FC931BBA-D610-4F21-BB15-309E0A857004}" destId="{603416B1-F1F4-486B-872B-6F3AC5BF8098}" srcOrd="2" destOrd="0" parTransId="{2E52BF78-4884-427C-B250-9626E311580C}" sibTransId="{58E16DBA-9764-4E31-8A3C-1E77F6B63052}"/>
    <dgm:cxn modelId="{43482604-0DF7-4C22-92AE-AFD3A0DB66CB}" srcId="{FC931BBA-D610-4F21-BB15-309E0A857004}" destId="{F418BDB9-D00C-4BF7-B7E4-FAE685FB224D}" srcOrd="1" destOrd="0" parTransId="{6EFF6093-04B2-427F-A3A5-674228050A80}" sibTransId="{32BB1086-CEA0-4F2E-8691-DAF7D2B7C3D0}"/>
    <dgm:cxn modelId="{B013C725-17A0-40F1-90BE-E44D32CD279D}" type="presOf" srcId="{4DC0491E-62DD-47DC-8710-551C1DC378D1}" destId="{9CE7A910-9B99-4A1A-A8B2-EB33FC7D12D3}" srcOrd="1" destOrd="0" presId="urn:microsoft.com/office/officeart/2005/8/layout/cycle8"/>
    <dgm:cxn modelId="{F9F7DD3F-84FF-4C9F-9A5C-3F665E44B1DB}" type="presOf" srcId="{2621A9F1-8777-4352-A2D6-3F65A651239F}" destId="{69AE22A4-5268-4D3E-B894-4F86F68F3CC7}" srcOrd="0" destOrd="0" presId="urn:microsoft.com/office/officeart/2005/8/layout/cycle8"/>
    <dgm:cxn modelId="{8F209E82-7C70-484E-8CEA-F3859233834B}" type="presOf" srcId="{FC931BBA-D610-4F21-BB15-309E0A857004}" destId="{A06F32C3-116E-449A-9847-D35D49F25FF5}" srcOrd="0" destOrd="0" presId="urn:microsoft.com/office/officeart/2005/8/layout/cycle8"/>
    <dgm:cxn modelId="{A108AE8B-6711-41E7-96BA-CD76B7F97A13}" type="presOf" srcId="{F418BDB9-D00C-4BF7-B7E4-FAE685FB224D}" destId="{C9C7EECC-72CA-46F0-80A8-BD02F88686A0}" srcOrd="1" destOrd="0" presId="urn:microsoft.com/office/officeart/2005/8/layout/cycle8"/>
    <dgm:cxn modelId="{FAA75990-B993-4A2B-9FDD-18692AEDDAA2}" type="presOf" srcId="{603416B1-F1F4-486B-872B-6F3AC5BF8098}" destId="{A5202FBB-0353-464B-AF58-6A2E3CAACB85}" srcOrd="1" destOrd="0" presId="urn:microsoft.com/office/officeart/2005/8/layout/cycle8"/>
    <dgm:cxn modelId="{F90C319C-333F-4744-9675-BF26E1A05AA6}" srcId="{FC931BBA-D610-4F21-BB15-309E0A857004}" destId="{4DC0491E-62DD-47DC-8710-551C1DC378D1}" srcOrd="3" destOrd="0" parTransId="{F2CA1AFA-1281-4620-B94E-AAC1BB469738}" sibTransId="{EF1B32B1-F0AE-424F-BD72-A4E2F3B10EC7}"/>
    <dgm:cxn modelId="{680B79C0-C46C-4A4A-B3E8-772BA7B37555}" type="presOf" srcId="{4DC0491E-62DD-47DC-8710-551C1DC378D1}" destId="{DADD2419-FD8B-4C5C-B809-2D4A88054D00}" srcOrd="0" destOrd="0" presId="urn:microsoft.com/office/officeart/2005/8/layout/cycle8"/>
    <dgm:cxn modelId="{C1E040CD-B409-4324-A490-E35C90FB6EE9}" srcId="{FC931BBA-D610-4F21-BB15-309E0A857004}" destId="{2621A9F1-8777-4352-A2D6-3F65A651239F}" srcOrd="0" destOrd="0" parTransId="{958729CC-B658-4A79-8FBB-BCA1A5102D7F}" sibTransId="{8860C463-6B64-48DC-8EB6-BAB82FE4D9D3}"/>
    <dgm:cxn modelId="{0D1772D5-F257-4986-B978-A595F5663CE3}" type="presOf" srcId="{2621A9F1-8777-4352-A2D6-3F65A651239F}" destId="{FABF4E8D-EDAE-4629-9B19-4D7814D5D4E6}" srcOrd="1" destOrd="0" presId="urn:microsoft.com/office/officeart/2005/8/layout/cycle8"/>
    <dgm:cxn modelId="{D33743DD-1196-4866-A478-38B2D1A026D5}" type="presOf" srcId="{603416B1-F1F4-486B-872B-6F3AC5BF8098}" destId="{8C5ADF32-291E-42AE-BBE2-0A6F122E57B6}" srcOrd="0" destOrd="0" presId="urn:microsoft.com/office/officeart/2005/8/layout/cycle8"/>
    <dgm:cxn modelId="{7958FEF5-E84E-48C3-BF4F-40C68DD40C6F}" type="presOf" srcId="{F418BDB9-D00C-4BF7-B7E4-FAE685FB224D}" destId="{C55EFDB5-0862-4D9E-9C2C-484414497FE9}" srcOrd="0" destOrd="0" presId="urn:microsoft.com/office/officeart/2005/8/layout/cycle8"/>
    <dgm:cxn modelId="{3C8EE05A-7AF1-4463-B676-9D99400A4E7D}" type="presParOf" srcId="{A06F32C3-116E-449A-9847-D35D49F25FF5}" destId="{69AE22A4-5268-4D3E-B894-4F86F68F3CC7}" srcOrd="0" destOrd="0" presId="urn:microsoft.com/office/officeart/2005/8/layout/cycle8"/>
    <dgm:cxn modelId="{4B4099F1-E1EA-4FA5-B163-1AE03CAADB23}" type="presParOf" srcId="{A06F32C3-116E-449A-9847-D35D49F25FF5}" destId="{C4F598DF-4B4C-44FE-B327-E9B35EE8930D}" srcOrd="1" destOrd="0" presId="urn:microsoft.com/office/officeart/2005/8/layout/cycle8"/>
    <dgm:cxn modelId="{941408EC-2386-40C5-90C4-37E12143A8C5}" type="presParOf" srcId="{A06F32C3-116E-449A-9847-D35D49F25FF5}" destId="{01144D6F-50AD-49BB-B220-2EF8DA760A27}" srcOrd="2" destOrd="0" presId="urn:microsoft.com/office/officeart/2005/8/layout/cycle8"/>
    <dgm:cxn modelId="{93BD24EC-2051-4F0D-B285-28A6EACFF8FE}" type="presParOf" srcId="{A06F32C3-116E-449A-9847-D35D49F25FF5}" destId="{FABF4E8D-EDAE-4629-9B19-4D7814D5D4E6}" srcOrd="3" destOrd="0" presId="urn:microsoft.com/office/officeart/2005/8/layout/cycle8"/>
    <dgm:cxn modelId="{48F1D2C9-EFD1-4B83-9AF3-CF948038AF7F}" type="presParOf" srcId="{A06F32C3-116E-449A-9847-D35D49F25FF5}" destId="{C55EFDB5-0862-4D9E-9C2C-484414497FE9}" srcOrd="4" destOrd="0" presId="urn:microsoft.com/office/officeart/2005/8/layout/cycle8"/>
    <dgm:cxn modelId="{6488C471-48F7-4BF6-AF87-11901E480E11}" type="presParOf" srcId="{A06F32C3-116E-449A-9847-D35D49F25FF5}" destId="{BC8D60DF-A464-4A63-A9BC-3F20B8FD6D8A}" srcOrd="5" destOrd="0" presId="urn:microsoft.com/office/officeart/2005/8/layout/cycle8"/>
    <dgm:cxn modelId="{87762137-FE03-461F-B47F-67D5E4A7DEE7}" type="presParOf" srcId="{A06F32C3-116E-449A-9847-D35D49F25FF5}" destId="{43A329ED-D546-4AB0-B7CE-D5CE04963662}" srcOrd="6" destOrd="0" presId="urn:microsoft.com/office/officeart/2005/8/layout/cycle8"/>
    <dgm:cxn modelId="{14A1579D-AE62-4567-A145-E32664B21880}" type="presParOf" srcId="{A06F32C3-116E-449A-9847-D35D49F25FF5}" destId="{C9C7EECC-72CA-46F0-80A8-BD02F88686A0}" srcOrd="7" destOrd="0" presId="urn:microsoft.com/office/officeart/2005/8/layout/cycle8"/>
    <dgm:cxn modelId="{89E05203-667B-4BAD-9B81-AD02C62DD2DB}" type="presParOf" srcId="{A06F32C3-116E-449A-9847-D35D49F25FF5}" destId="{8C5ADF32-291E-42AE-BBE2-0A6F122E57B6}" srcOrd="8" destOrd="0" presId="urn:microsoft.com/office/officeart/2005/8/layout/cycle8"/>
    <dgm:cxn modelId="{B923CFA0-B957-486D-97F5-E2A18A280289}" type="presParOf" srcId="{A06F32C3-116E-449A-9847-D35D49F25FF5}" destId="{F3D8B9AA-E231-4E73-B2A4-BB0FAED5C3D5}" srcOrd="9" destOrd="0" presId="urn:microsoft.com/office/officeart/2005/8/layout/cycle8"/>
    <dgm:cxn modelId="{8AA65422-7534-4315-B12E-1F2A02FBB45E}" type="presParOf" srcId="{A06F32C3-116E-449A-9847-D35D49F25FF5}" destId="{DEBB512F-8720-4A60-AF7B-1314789B3723}" srcOrd="10" destOrd="0" presId="urn:microsoft.com/office/officeart/2005/8/layout/cycle8"/>
    <dgm:cxn modelId="{AA2AAAA2-A645-40DD-8981-C24E571F2D3E}" type="presParOf" srcId="{A06F32C3-116E-449A-9847-D35D49F25FF5}" destId="{A5202FBB-0353-464B-AF58-6A2E3CAACB85}" srcOrd="11" destOrd="0" presId="urn:microsoft.com/office/officeart/2005/8/layout/cycle8"/>
    <dgm:cxn modelId="{C8B8F324-B8A7-4DA8-A3D8-B16A9D839BC6}" type="presParOf" srcId="{A06F32C3-116E-449A-9847-D35D49F25FF5}" destId="{DADD2419-FD8B-4C5C-B809-2D4A88054D00}" srcOrd="12" destOrd="0" presId="urn:microsoft.com/office/officeart/2005/8/layout/cycle8"/>
    <dgm:cxn modelId="{CC73CE75-D752-48E0-8C81-BBDF575EFB4F}" type="presParOf" srcId="{A06F32C3-116E-449A-9847-D35D49F25FF5}" destId="{08D61F3B-6B2D-4BD4-9A51-3A349AC47880}" srcOrd="13" destOrd="0" presId="urn:microsoft.com/office/officeart/2005/8/layout/cycle8"/>
    <dgm:cxn modelId="{30B216AC-5E9E-48A4-8094-872C46B163B9}" type="presParOf" srcId="{A06F32C3-116E-449A-9847-D35D49F25FF5}" destId="{32B661AA-92DA-4068-8DE0-85810DCCC10F}" srcOrd="14" destOrd="0" presId="urn:microsoft.com/office/officeart/2005/8/layout/cycle8"/>
    <dgm:cxn modelId="{2D255934-6EF1-447A-AAAF-93381E191382}" type="presParOf" srcId="{A06F32C3-116E-449A-9847-D35D49F25FF5}" destId="{9CE7A910-9B99-4A1A-A8B2-EB33FC7D12D3}" srcOrd="15" destOrd="0" presId="urn:microsoft.com/office/officeart/2005/8/layout/cycle8"/>
    <dgm:cxn modelId="{8092E038-6616-438C-A263-0EC5AE809D05}" type="presParOf" srcId="{A06F32C3-116E-449A-9847-D35D49F25FF5}" destId="{0BE5C934-C8F8-4604-A340-D3B7688CE703}" srcOrd="16" destOrd="0" presId="urn:microsoft.com/office/officeart/2005/8/layout/cycle8"/>
    <dgm:cxn modelId="{6F2B9DE6-D3D2-495C-BD0E-CF19384783B9}" type="presParOf" srcId="{A06F32C3-116E-449A-9847-D35D49F25FF5}" destId="{491156E0-DB0D-4F7C-9D3F-C268FDAA02BA}" srcOrd="17" destOrd="0" presId="urn:microsoft.com/office/officeart/2005/8/layout/cycle8"/>
    <dgm:cxn modelId="{3523ED2A-4F4C-43A5-9B33-93FF03801CE6}" type="presParOf" srcId="{A06F32C3-116E-449A-9847-D35D49F25FF5}" destId="{4B009122-8E40-4BF6-9250-6E869C817F33}" srcOrd="18" destOrd="0" presId="urn:microsoft.com/office/officeart/2005/8/layout/cycle8"/>
    <dgm:cxn modelId="{AE0E1DEC-48E4-4EA5-90D4-64A0525E5AFD}" type="presParOf" srcId="{A06F32C3-116E-449A-9847-D35D49F25FF5}" destId="{ADDF7FFD-5BF2-4F7C-85D4-151E6DF86961}"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931BBA-D610-4F21-BB15-309E0A857004}" type="doc">
      <dgm:prSet loTypeId="urn:microsoft.com/office/officeart/2005/8/layout/cycle8" loCatId="cycle" qsTypeId="urn:microsoft.com/office/officeart/2005/8/quickstyle/simple1" qsCatId="simple" csTypeId="urn:microsoft.com/office/officeart/2005/8/colors/accent1_2" csCatId="accent1" phldr="1"/>
      <dgm:spPr/>
    </dgm:pt>
    <dgm:pt modelId="{2621A9F1-8777-4352-A2D6-3F65A651239F}">
      <dgm:prSet phldrT="[Text]" custT="1"/>
      <dgm:spPr/>
      <dgm:t>
        <a:bodyPr/>
        <a:lstStyle/>
        <a:p>
          <a:r>
            <a:rPr lang="nl-NL" sz="3000"/>
            <a:t>Do</a:t>
          </a:r>
          <a:endParaRPr lang="en-US" sz="3000"/>
        </a:p>
      </dgm:t>
    </dgm:pt>
    <dgm:pt modelId="{958729CC-B658-4A79-8FBB-BCA1A5102D7F}" type="parTrans" cxnId="{C1E040CD-B409-4324-A490-E35C90FB6EE9}">
      <dgm:prSet/>
      <dgm:spPr/>
      <dgm:t>
        <a:bodyPr/>
        <a:lstStyle/>
        <a:p>
          <a:endParaRPr lang="en-US"/>
        </a:p>
      </dgm:t>
    </dgm:pt>
    <dgm:pt modelId="{8860C463-6B64-48DC-8EB6-BAB82FE4D9D3}" type="sibTrans" cxnId="{C1E040CD-B409-4324-A490-E35C90FB6EE9}">
      <dgm:prSet/>
      <dgm:spPr/>
      <dgm:t>
        <a:bodyPr/>
        <a:lstStyle/>
        <a:p>
          <a:endParaRPr lang="en-US"/>
        </a:p>
      </dgm:t>
    </dgm:pt>
    <dgm:pt modelId="{F418BDB9-D00C-4BF7-B7E4-FAE685FB224D}">
      <dgm:prSet phldrT="[Text]" custT="1"/>
      <dgm:spPr/>
      <dgm:t>
        <a:bodyPr/>
        <a:lstStyle/>
        <a:p>
          <a:r>
            <a:rPr lang="nl-NL" sz="3000"/>
            <a:t>Check</a:t>
          </a:r>
          <a:endParaRPr lang="en-US" sz="3000"/>
        </a:p>
      </dgm:t>
    </dgm:pt>
    <dgm:pt modelId="{6EFF6093-04B2-427F-A3A5-674228050A80}" type="parTrans" cxnId="{43482604-0DF7-4C22-92AE-AFD3A0DB66CB}">
      <dgm:prSet/>
      <dgm:spPr/>
      <dgm:t>
        <a:bodyPr/>
        <a:lstStyle/>
        <a:p>
          <a:endParaRPr lang="en-US"/>
        </a:p>
      </dgm:t>
    </dgm:pt>
    <dgm:pt modelId="{32BB1086-CEA0-4F2E-8691-DAF7D2B7C3D0}" type="sibTrans" cxnId="{43482604-0DF7-4C22-92AE-AFD3A0DB66CB}">
      <dgm:prSet/>
      <dgm:spPr/>
      <dgm:t>
        <a:bodyPr/>
        <a:lstStyle/>
        <a:p>
          <a:endParaRPr lang="en-US"/>
        </a:p>
      </dgm:t>
    </dgm:pt>
    <dgm:pt modelId="{603416B1-F1F4-486B-872B-6F3AC5BF8098}">
      <dgm:prSet phldrT="[Text]" custT="1"/>
      <dgm:spPr/>
      <dgm:t>
        <a:bodyPr/>
        <a:lstStyle/>
        <a:p>
          <a:r>
            <a:rPr lang="nl-NL" sz="3000"/>
            <a:t>Act</a:t>
          </a:r>
          <a:endParaRPr lang="en-US" sz="3000"/>
        </a:p>
      </dgm:t>
    </dgm:pt>
    <dgm:pt modelId="{2E52BF78-4884-427C-B250-9626E311580C}" type="parTrans" cxnId="{F009C300-0F49-41A7-ADE5-74C11F2F4EB3}">
      <dgm:prSet/>
      <dgm:spPr/>
      <dgm:t>
        <a:bodyPr/>
        <a:lstStyle/>
        <a:p>
          <a:endParaRPr lang="en-US"/>
        </a:p>
      </dgm:t>
    </dgm:pt>
    <dgm:pt modelId="{58E16DBA-9764-4E31-8A3C-1E77F6B63052}" type="sibTrans" cxnId="{F009C300-0F49-41A7-ADE5-74C11F2F4EB3}">
      <dgm:prSet/>
      <dgm:spPr/>
      <dgm:t>
        <a:bodyPr/>
        <a:lstStyle/>
        <a:p>
          <a:endParaRPr lang="en-US"/>
        </a:p>
      </dgm:t>
    </dgm:pt>
    <dgm:pt modelId="{4DC0491E-62DD-47DC-8710-551C1DC378D1}">
      <dgm:prSet phldrT="[Text]" custT="1"/>
      <dgm:spPr>
        <a:solidFill>
          <a:srgbClr val="00B294"/>
        </a:solidFill>
      </dgm:spPr>
      <dgm:t>
        <a:bodyPr/>
        <a:lstStyle/>
        <a:p>
          <a:r>
            <a:rPr lang="nl-NL" sz="3000"/>
            <a:t>Plan</a:t>
          </a:r>
          <a:endParaRPr lang="en-US" sz="3000"/>
        </a:p>
      </dgm:t>
    </dgm:pt>
    <dgm:pt modelId="{F2CA1AFA-1281-4620-B94E-AAC1BB469738}" type="parTrans" cxnId="{F90C319C-333F-4744-9675-BF26E1A05AA6}">
      <dgm:prSet/>
      <dgm:spPr/>
      <dgm:t>
        <a:bodyPr/>
        <a:lstStyle/>
        <a:p>
          <a:endParaRPr lang="en-US"/>
        </a:p>
      </dgm:t>
    </dgm:pt>
    <dgm:pt modelId="{EF1B32B1-F0AE-424F-BD72-A4E2F3B10EC7}" type="sibTrans" cxnId="{F90C319C-333F-4744-9675-BF26E1A05AA6}">
      <dgm:prSet/>
      <dgm:spPr/>
      <dgm:t>
        <a:bodyPr/>
        <a:lstStyle/>
        <a:p>
          <a:endParaRPr lang="en-US"/>
        </a:p>
      </dgm:t>
    </dgm:pt>
    <dgm:pt modelId="{A06F32C3-116E-449A-9847-D35D49F25FF5}" type="pres">
      <dgm:prSet presAssocID="{FC931BBA-D610-4F21-BB15-309E0A857004}" presName="compositeShape" presStyleCnt="0">
        <dgm:presLayoutVars>
          <dgm:chMax val="7"/>
          <dgm:dir/>
          <dgm:resizeHandles val="exact"/>
        </dgm:presLayoutVars>
      </dgm:prSet>
      <dgm:spPr/>
    </dgm:pt>
    <dgm:pt modelId="{69AE22A4-5268-4D3E-B894-4F86F68F3CC7}" type="pres">
      <dgm:prSet presAssocID="{FC931BBA-D610-4F21-BB15-309E0A857004}" presName="wedge1" presStyleLbl="node1" presStyleIdx="0" presStyleCnt="4"/>
      <dgm:spPr/>
    </dgm:pt>
    <dgm:pt modelId="{C4F598DF-4B4C-44FE-B327-E9B35EE8930D}" type="pres">
      <dgm:prSet presAssocID="{FC931BBA-D610-4F21-BB15-309E0A857004}" presName="dummy1a" presStyleCnt="0"/>
      <dgm:spPr/>
    </dgm:pt>
    <dgm:pt modelId="{01144D6F-50AD-49BB-B220-2EF8DA760A27}" type="pres">
      <dgm:prSet presAssocID="{FC931BBA-D610-4F21-BB15-309E0A857004}" presName="dummy1b" presStyleCnt="0"/>
      <dgm:spPr/>
    </dgm:pt>
    <dgm:pt modelId="{FABF4E8D-EDAE-4629-9B19-4D7814D5D4E6}" type="pres">
      <dgm:prSet presAssocID="{FC931BBA-D610-4F21-BB15-309E0A857004}" presName="wedge1Tx" presStyleLbl="node1" presStyleIdx="0" presStyleCnt="4">
        <dgm:presLayoutVars>
          <dgm:chMax val="0"/>
          <dgm:chPref val="0"/>
          <dgm:bulletEnabled val="1"/>
        </dgm:presLayoutVars>
      </dgm:prSet>
      <dgm:spPr/>
    </dgm:pt>
    <dgm:pt modelId="{C55EFDB5-0862-4D9E-9C2C-484414497FE9}" type="pres">
      <dgm:prSet presAssocID="{FC931BBA-D610-4F21-BB15-309E0A857004}" presName="wedge2" presStyleLbl="node1" presStyleIdx="1" presStyleCnt="4"/>
      <dgm:spPr/>
    </dgm:pt>
    <dgm:pt modelId="{BC8D60DF-A464-4A63-A9BC-3F20B8FD6D8A}" type="pres">
      <dgm:prSet presAssocID="{FC931BBA-D610-4F21-BB15-309E0A857004}" presName="dummy2a" presStyleCnt="0"/>
      <dgm:spPr/>
    </dgm:pt>
    <dgm:pt modelId="{43A329ED-D546-4AB0-B7CE-D5CE04963662}" type="pres">
      <dgm:prSet presAssocID="{FC931BBA-D610-4F21-BB15-309E0A857004}" presName="dummy2b" presStyleCnt="0"/>
      <dgm:spPr/>
    </dgm:pt>
    <dgm:pt modelId="{C9C7EECC-72CA-46F0-80A8-BD02F88686A0}" type="pres">
      <dgm:prSet presAssocID="{FC931BBA-D610-4F21-BB15-309E0A857004}" presName="wedge2Tx" presStyleLbl="node1" presStyleIdx="1" presStyleCnt="4">
        <dgm:presLayoutVars>
          <dgm:chMax val="0"/>
          <dgm:chPref val="0"/>
          <dgm:bulletEnabled val="1"/>
        </dgm:presLayoutVars>
      </dgm:prSet>
      <dgm:spPr/>
    </dgm:pt>
    <dgm:pt modelId="{8C5ADF32-291E-42AE-BBE2-0A6F122E57B6}" type="pres">
      <dgm:prSet presAssocID="{FC931BBA-D610-4F21-BB15-309E0A857004}" presName="wedge3" presStyleLbl="node1" presStyleIdx="2" presStyleCnt="4"/>
      <dgm:spPr/>
    </dgm:pt>
    <dgm:pt modelId="{F3D8B9AA-E231-4E73-B2A4-BB0FAED5C3D5}" type="pres">
      <dgm:prSet presAssocID="{FC931BBA-D610-4F21-BB15-309E0A857004}" presName="dummy3a" presStyleCnt="0"/>
      <dgm:spPr/>
    </dgm:pt>
    <dgm:pt modelId="{DEBB512F-8720-4A60-AF7B-1314789B3723}" type="pres">
      <dgm:prSet presAssocID="{FC931BBA-D610-4F21-BB15-309E0A857004}" presName="dummy3b" presStyleCnt="0"/>
      <dgm:spPr/>
    </dgm:pt>
    <dgm:pt modelId="{A5202FBB-0353-464B-AF58-6A2E3CAACB85}" type="pres">
      <dgm:prSet presAssocID="{FC931BBA-D610-4F21-BB15-309E0A857004}" presName="wedge3Tx" presStyleLbl="node1" presStyleIdx="2" presStyleCnt="4">
        <dgm:presLayoutVars>
          <dgm:chMax val="0"/>
          <dgm:chPref val="0"/>
          <dgm:bulletEnabled val="1"/>
        </dgm:presLayoutVars>
      </dgm:prSet>
      <dgm:spPr/>
    </dgm:pt>
    <dgm:pt modelId="{DADD2419-FD8B-4C5C-B809-2D4A88054D00}" type="pres">
      <dgm:prSet presAssocID="{FC931BBA-D610-4F21-BB15-309E0A857004}" presName="wedge4" presStyleLbl="node1" presStyleIdx="3" presStyleCnt="4"/>
      <dgm:spPr/>
    </dgm:pt>
    <dgm:pt modelId="{08D61F3B-6B2D-4BD4-9A51-3A349AC47880}" type="pres">
      <dgm:prSet presAssocID="{FC931BBA-D610-4F21-BB15-309E0A857004}" presName="dummy4a" presStyleCnt="0"/>
      <dgm:spPr/>
    </dgm:pt>
    <dgm:pt modelId="{32B661AA-92DA-4068-8DE0-85810DCCC10F}" type="pres">
      <dgm:prSet presAssocID="{FC931BBA-D610-4F21-BB15-309E0A857004}" presName="dummy4b" presStyleCnt="0"/>
      <dgm:spPr/>
    </dgm:pt>
    <dgm:pt modelId="{9CE7A910-9B99-4A1A-A8B2-EB33FC7D12D3}" type="pres">
      <dgm:prSet presAssocID="{FC931BBA-D610-4F21-BB15-309E0A857004}" presName="wedge4Tx" presStyleLbl="node1" presStyleIdx="3" presStyleCnt="4">
        <dgm:presLayoutVars>
          <dgm:chMax val="0"/>
          <dgm:chPref val="0"/>
          <dgm:bulletEnabled val="1"/>
        </dgm:presLayoutVars>
      </dgm:prSet>
      <dgm:spPr/>
    </dgm:pt>
    <dgm:pt modelId="{0BE5C934-C8F8-4604-A340-D3B7688CE703}" type="pres">
      <dgm:prSet presAssocID="{8860C463-6B64-48DC-8EB6-BAB82FE4D9D3}" presName="arrowWedge1" presStyleLbl="fgSibTrans2D1" presStyleIdx="0" presStyleCnt="4"/>
      <dgm:spPr/>
    </dgm:pt>
    <dgm:pt modelId="{491156E0-DB0D-4F7C-9D3F-C268FDAA02BA}" type="pres">
      <dgm:prSet presAssocID="{32BB1086-CEA0-4F2E-8691-DAF7D2B7C3D0}" presName="arrowWedge2" presStyleLbl="fgSibTrans2D1" presStyleIdx="1" presStyleCnt="4"/>
      <dgm:spPr/>
    </dgm:pt>
    <dgm:pt modelId="{4B009122-8E40-4BF6-9250-6E869C817F33}" type="pres">
      <dgm:prSet presAssocID="{58E16DBA-9764-4E31-8A3C-1E77F6B63052}" presName="arrowWedge3" presStyleLbl="fgSibTrans2D1" presStyleIdx="2" presStyleCnt="4"/>
      <dgm:spPr/>
    </dgm:pt>
    <dgm:pt modelId="{ADDF7FFD-5BF2-4F7C-85D4-151E6DF86961}" type="pres">
      <dgm:prSet presAssocID="{EF1B32B1-F0AE-424F-BD72-A4E2F3B10EC7}" presName="arrowWedge4" presStyleLbl="fgSibTrans2D1" presStyleIdx="3" presStyleCnt="4"/>
      <dgm:spPr/>
    </dgm:pt>
  </dgm:ptLst>
  <dgm:cxnLst>
    <dgm:cxn modelId="{F009C300-0F49-41A7-ADE5-74C11F2F4EB3}" srcId="{FC931BBA-D610-4F21-BB15-309E0A857004}" destId="{603416B1-F1F4-486B-872B-6F3AC5BF8098}" srcOrd="2" destOrd="0" parTransId="{2E52BF78-4884-427C-B250-9626E311580C}" sibTransId="{58E16DBA-9764-4E31-8A3C-1E77F6B63052}"/>
    <dgm:cxn modelId="{43482604-0DF7-4C22-92AE-AFD3A0DB66CB}" srcId="{FC931BBA-D610-4F21-BB15-309E0A857004}" destId="{F418BDB9-D00C-4BF7-B7E4-FAE685FB224D}" srcOrd="1" destOrd="0" parTransId="{6EFF6093-04B2-427F-A3A5-674228050A80}" sibTransId="{32BB1086-CEA0-4F2E-8691-DAF7D2B7C3D0}"/>
    <dgm:cxn modelId="{B013C725-17A0-40F1-90BE-E44D32CD279D}" type="presOf" srcId="{4DC0491E-62DD-47DC-8710-551C1DC378D1}" destId="{9CE7A910-9B99-4A1A-A8B2-EB33FC7D12D3}" srcOrd="1" destOrd="0" presId="urn:microsoft.com/office/officeart/2005/8/layout/cycle8"/>
    <dgm:cxn modelId="{F9F7DD3F-84FF-4C9F-9A5C-3F665E44B1DB}" type="presOf" srcId="{2621A9F1-8777-4352-A2D6-3F65A651239F}" destId="{69AE22A4-5268-4D3E-B894-4F86F68F3CC7}" srcOrd="0" destOrd="0" presId="urn:microsoft.com/office/officeart/2005/8/layout/cycle8"/>
    <dgm:cxn modelId="{8F209E82-7C70-484E-8CEA-F3859233834B}" type="presOf" srcId="{FC931BBA-D610-4F21-BB15-309E0A857004}" destId="{A06F32C3-116E-449A-9847-D35D49F25FF5}" srcOrd="0" destOrd="0" presId="urn:microsoft.com/office/officeart/2005/8/layout/cycle8"/>
    <dgm:cxn modelId="{A108AE8B-6711-41E7-96BA-CD76B7F97A13}" type="presOf" srcId="{F418BDB9-D00C-4BF7-B7E4-FAE685FB224D}" destId="{C9C7EECC-72CA-46F0-80A8-BD02F88686A0}" srcOrd="1" destOrd="0" presId="urn:microsoft.com/office/officeart/2005/8/layout/cycle8"/>
    <dgm:cxn modelId="{FAA75990-B993-4A2B-9FDD-18692AEDDAA2}" type="presOf" srcId="{603416B1-F1F4-486B-872B-6F3AC5BF8098}" destId="{A5202FBB-0353-464B-AF58-6A2E3CAACB85}" srcOrd="1" destOrd="0" presId="urn:microsoft.com/office/officeart/2005/8/layout/cycle8"/>
    <dgm:cxn modelId="{F90C319C-333F-4744-9675-BF26E1A05AA6}" srcId="{FC931BBA-D610-4F21-BB15-309E0A857004}" destId="{4DC0491E-62DD-47DC-8710-551C1DC378D1}" srcOrd="3" destOrd="0" parTransId="{F2CA1AFA-1281-4620-B94E-AAC1BB469738}" sibTransId="{EF1B32B1-F0AE-424F-BD72-A4E2F3B10EC7}"/>
    <dgm:cxn modelId="{680B79C0-C46C-4A4A-B3E8-772BA7B37555}" type="presOf" srcId="{4DC0491E-62DD-47DC-8710-551C1DC378D1}" destId="{DADD2419-FD8B-4C5C-B809-2D4A88054D00}" srcOrd="0" destOrd="0" presId="urn:microsoft.com/office/officeart/2005/8/layout/cycle8"/>
    <dgm:cxn modelId="{C1E040CD-B409-4324-A490-E35C90FB6EE9}" srcId="{FC931BBA-D610-4F21-BB15-309E0A857004}" destId="{2621A9F1-8777-4352-A2D6-3F65A651239F}" srcOrd="0" destOrd="0" parTransId="{958729CC-B658-4A79-8FBB-BCA1A5102D7F}" sibTransId="{8860C463-6B64-48DC-8EB6-BAB82FE4D9D3}"/>
    <dgm:cxn modelId="{0D1772D5-F257-4986-B978-A595F5663CE3}" type="presOf" srcId="{2621A9F1-8777-4352-A2D6-3F65A651239F}" destId="{FABF4E8D-EDAE-4629-9B19-4D7814D5D4E6}" srcOrd="1" destOrd="0" presId="urn:microsoft.com/office/officeart/2005/8/layout/cycle8"/>
    <dgm:cxn modelId="{D33743DD-1196-4866-A478-38B2D1A026D5}" type="presOf" srcId="{603416B1-F1F4-486B-872B-6F3AC5BF8098}" destId="{8C5ADF32-291E-42AE-BBE2-0A6F122E57B6}" srcOrd="0" destOrd="0" presId="urn:microsoft.com/office/officeart/2005/8/layout/cycle8"/>
    <dgm:cxn modelId="{7958FEF5-E84E-48C3-BF4F-40C68DD40C6F}" type="presOf" srcId="{F418BDB9-D00C-4BF7-B7E4-FAE685FB224D}" destId="{C55EFDB5-0862-4D9E-9C2C-484414497FE9}" srcOrd="0" destOrd="0" presId="urn:microsoft.com/office/officeart/2005/8/layout/cycle8"/>
    <dgm:cxn modelId="{3C8EE05A-7AF1-4463-B676-9D99400A4E7D}" type="presParOf" srcId="{A06F32C3-116E-449A-9847-D35D49F25FF5}" destId="{69AE22A4-5268-4D3E-B894-4F86F68F3CC7}" srcOrd="0" destOrd="0" presId="urn:microsoft.com/office/officeart/2005/8/layout/cycle8"/>
    <dgm:cxn modelId="{4B4099F1-E1EA-4FA5-B163-1AE03CAADB23}" type="presParOf" srcId="{A06F32C3-116E-449A-9847-D35D49F25FF5}" destId="{C4F598DF-4B4C-44FE-B327-E9B35EE8930D}" srcOrd="1" destOrd="0" presId="urn:microsoft.com/office/officeart/2005/8/layout/cycle8"/>
    <dgm:cxn modelId="{941408EC-2386-40C5-90C4-37E12143A8C5}" type="presParOf" srcId="{A06F32C3-116E-449A-9847-D35D49F25FF5}" destId="{01144D6F-50AD-49BB-B220-2EF8DA760A27}" srcOrd="2" destOrd="0" presId="urn:microsoft.com/office/officeart/2005/8/layout/cycle8"/>
    <dgm:cxn modelId="{93BD24EC-2051-4F0D-B285-28A6EACFF8FE}" type="presParOf" srcId="{A06F32C3-116E-449A-9847-D35D49F25FF5}" destId="{FABF4E8D-EDAE-4629-9B19-4D7814D5D4E6}" srcOrd="3" destOrd="0" presId="urn:microsoft.com/office/officeart/2005/8/layout/cycle8"/>
    <dgm:cxn modelId="{48F1D2C9-EFD1-4B83-9AF3-CF948038AF7F}" type="presParOf" srcId="{A06F32C3-116E-449A-9847-D35D49F25FF5}" destId="{C55EFDB5-0862-4D9E-9C2C-484414497FE9}" srcOrd="4" destOrd="0" presId="urn:microsoft.com/office/officeart/2005/8/layout/cycle8"/>
    <dgm:cxn modelId="{6488C471-48F7-4BF6-AF87-11901E480E11}" type="presParOf" srcId="{A06F32C3-116E-449A-9847-D35D49F25FF5}" destId="{BC8D60DF-A464-4A63-A9BC-3F20B8FD6D8A}" srcOrd="5" destOrd="0" presId="urn:microsoft.com/office/officeart/2005/8/layout/cycle8"/>
    <dgm:cxn modelId="{87762137-FE03-461F-B47F-67D5E4A7DEE7}" type="presParOf" srcId="{A06F32C3-116E-449A-9847-D35D49F25FF5}" destId="{43A329ED-D546-4AB0-B7CE-D5CE04963662}" srcOrd="6" destOrd="0" presId="urn:microsoft.com/office/officeart/2005/8/layout/cycle8"/>
    <dgm:cxn modelId="{14A1579D-AE62-4567-A145-E32664B21880}" type="presParOf" srcId="{A06F32C3-116E-449A-9847-D35D49F25FF5}" destId="{C9C7EECC-72CA-46F0-80A8-BD02F88686A0}" srcOrd="7" destOrd="0" presId="urn:microsoft.com/office/officeart/2005/8/layout/cycle8"/>
    <dgm:cxn modelId="{89E05203-667B-4BAD-9B81-AD02C62DD2DB}" type="presParOf" srcId="{A06F32C3-116E-449A-9847-D35D49F25FF5}" destId="{8C5ADF32-291E-42AE-BBE2-0A6F122E57B6}" srcOrd="8" destOrd="0" presId="urn:microsoft.com/office/officeart/2005/8/layout/cycle8"/>
    <dgm:cxn modelId="{B923CFA0-B957-486D-97F5-E2A18A280289}" type="presParOf" srcId="{A06F32C3-116E-449A-9847-D35D49F25FF5}" destId="{F3D8B9AA-E231-4E73-B2A4-BB0FAED5C3D5}" srcOrd="9" destOrd="0" presId="urn:microsoft.com/office/officeart/2005/8/layout/cycle8"/>
    <dgm:cxn modelId="{8AA65422-7534-4315-B12E-1F2A02FBB45E}" type="presParOf" srcId="{A06F32C3-116E-449A-9847-D35D49F25FF5}" destId="{DEBB512F-8720-4A60-AF7B-1314789B3723}" srcOrd="10" destOrd="0" presId="urn:microsoft.com/office/officeart/2005/8/layout/cycle8"/>
    <dgm:cxn modelId="{AA2AAAA2-A645-40DD-8981-C24E571F2D3E}" type="presParOf" srcId="{A06F32C3-116E-449A-9847-D35D49F25FF5}" destId="{A5202FBB-0353-464B-AF58-6A2E3CAACB85}" srcOrd="11" destOrd="0" presId="urn:microsoft.com/office/officeart/2005/8/layout/cycle8"/>
    <dgm:cxn modelId="{C8B8F324-B8A7-4DA8-A3D8-B16A9D839BC6}" type="presParOf" srcId="{A06F32C3-116E-449A-9847-D35D49F25FF5}" destId="{DADD2419-FD8B-4C5C-B809-2D4A88054D00}" srcOrd="12" destOrd="0" presId="urn:microsoft.com/office/officeart/2005/8/layout/cycle8"/>
    <dgm:cxn modelId="{CC73CE75-D752-48E0-8C81-BBDF575EFB4F}" type="presParOf" srcId="{A06F32C3-116E-449A-9847-D35D49F25FF5}" destId="{08D61F3B-6B2D-4BD4-9A51-3A349AC47880}" srcOrd="13" destOrd="0" presId="urn:microsoft.com/office/officeart/2005/8/layout/cycle8"/>
    <dgm:cxn modelId="{30B216AC-5E9E-48A4-8094-872C46B163B9}" type="presParOf" srcId="{A06F32C3-116E-449A-9847-D35D49F25FF5}" destId="{32B661AA-92DA-4068-8DE0-85810DCCC10F}" srcOrd="14" destOrd="0" presId="urn:microsoft.com/office/officeart/2005/8/layout/cycle8"/>
    <dgm:cxn modelId="{2D255934-6EF1-447A-AAAF-93381E191382}" type="presParOf" srcId="{A06F32C3-116E-449A-9847-D35D49F25FF5}" destId="{9CE7A910-9B99-4A1A-A8B2-EB33FC7D12D3}" srcOrd="15" destOrd="0" presId="urn:microsoft.com/office/officeart/2005/8/layout/cycle8"/>
    <dgm:cxn modelId="{8092E038-6616-438C-A263-0EC5AE809D05}" type="presParOf" srcId="{A06F32C3-116E-449A-9847-D35D49F25FF5}" destId="{0BE5C934-C8F8-4604-A340-D3B7688CE703}" srcOrd="16" destOrd="0" presId="urn:microsoft.com/office/officeart/2005/8/layout/cycle8"/>
    <dgm:cxn modelId="{6F2B9DE6-D3D2-495C-BD0E-CF19384783B9}" type="presParOf" srcId="{A06F32C3-116E-449A-9847-D35D49F25FF5}" destId="{491156E0-DB0D-4F7C-9D3F-C268FDAA02BA}" srcOrd="17" destOrd="0" presId="urn:microsoft.com/office/officeart/2005/8/layout/cycle8"/>
    <dgm:cxn modelId="{3523ED2A-4F4C-43A5-9B33-93FF03801CE6}" type="presParOf" srcId="{A06F32C3-116E-449A-9847-D35D49F25FF5}" destId="{4B009122-8E40-4BF6-9250-6E869C817F33}" srcOrd="18" destOrd="0" presId="urn:microsoft.com/office/officeart/2005/8/layout/cycle8"/>
    <dgm:cxn modelId="{AE0E1DEC-48E4-4EA5-90D4-64A0525E5AFD}" type="presParOf" srcId="{A06F32C3-116E-449A-9847-D35D49F25FF5}" destId="{ADDF7FFD-5BF2-4F7C-85D4-151E6DF86961}"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931BBA-D610-4F21-BB15-309E0A857004}" type="doc">
      <dgm:prSet loTypeId="urn:microsoft.com/office/officeart/2005/8/layout/cycle8" loCatId="cycle" qsTypeId="urn:microsoft.com/office/officeart/2005/8/quickstyle/simple1" qsCatId="simple" csTypeId="urn:microsoft.com/office/officeart/2005/8/colors/accent1_2" csCatId="accent1" phldr="1"/>
      <dgm:spPr/>
    </dgm:pt>
    <dgm:pt modelId="{2621A9F1-8777-4352-A2D6-3F65A651239F}">
      <dgm:prSet phldrT="[Text]" custT="1"/>
      <dgm:spPr>
        <a:solidFill>
          <a:srgbClr val="00B294"/>
        </a:solidFill>
      </dgm:spPr>
      <dgm:t>
        <a:bodyPr/>
        <a:lstStyle/>
        <a:p>
          <a:r>
            <a:rPr lang="nl-NL" sz="3000"/>
            <a:t>Do</a:t>
          </a:r>
          <a:endParaRPr lang="en-US" sz="3000"/>
        </a:p>
      </dgm:t>
    </dgm:pt>
    <dgm:pt modelId="{958729CC-B658-4A79-8FBB-BCA1A5102D7F}" type="parTrans" cxnId="{C1E040CD-B409-4324-A490-E35C90FB6EE9}">
      <dgm:prSet/>
      <dgm:spPr/>
      <dgm:t>
        <a:bodyPr/>
        <a:lstStyle/>
        <a:p>
          <a:endParaRPr lang="en-US"/>
        </a:p>
      </dgm:t>
    </dgm:pt>
    <dgm:pt modelId="{8860C463-6B64-48DC-8EB6-BAB82FE4D9D3}" type="sibTrans" cxnId="{C1E040CD-B409-4324-A490-E35C90FB6EE9}">
      <dgm:prSet/>
      <dgm:spPr/>
      <dgm:t>
        <a:bodyPr/>
        <a:lstStyle/>
        <a:p>
          <a:endParaRPr lang="en-US"/>
        </a:p>
      </dgm:t>
    </dgm:pt>
    <dgm:pt modelId="{F418BDB9-D00C-4BF7-B7E4-FAE685FB224D}">
      <dgm:prSet phldrT="[Text]" custT="1"/>
      <dgm:spPr/>
      <dgm:t>
        <a:bodyPr/>
        <a:lstStyle/>
        <a:p>
          <a:r>
            <a:rPr lang="nl-NL" sz="3000"/>
            <a:t>Check</a:t>
          </a:r>
          <a:endParaRPr lang="en-US" sz="3000"/>
        </a:p>
      </dgm:t>
    </dgm:pt>
    <dgm:pt modelId="{6EFF6093-04B2-427F-A3A5-674228050A80}" type="parTrans" cxnId="{43482604-0DF7-4C22-92AE-AFD3A0DB66CB}">
      <dgm:prSet/>
      <dgm:spPr/>
      <dgm:t>
        <a:bodyPr/>
        <a:lstStyle/>
        <a:p>
          <a:endParaRPr lang="en-US"/>
        </a:p>
      </dgm:t>
    </dgm:pt>
    <dgm:pt modelId="{32BB1086-CEA0-4F2E-8691-DAF7D2B7C3D0}" type="sibTrans" cxnId="{43482604-0DF7-4C22-92AE-AFD3A0DB66CB}">
      <dgm:prSet/>
      <dgm:spPr/>
      <dgm:t>
        <a:bodyPr/>
        <a:lstStyle/>
        <a:p>
          <a:endParaRPr lang="en-US"/>
        </a:p>
      </dgm:t>
    </dgm:pt>
    <dgm:pt modelId="{603416B1-F1F4-486B-872B-6F3AC5BF8098}">
      <dgm:prSet phldrT="[Text]" custT="1"/>
      <dgm:spPr/>
      <dgm:t>
        <a:bodyPr/>
        <a:lstStyle/>
        <a:p>
          <a:r>
            <a:rPr lang="nl-NL" sz="3000"/>
            <a:t>Act</a:t>
          </a:r>
          <a:endParaRPr lang="en-US" sz="3000"/>
        </a:p>
      </dgm:t>
    </dgm:pt>
    <dgm:pt modelId="{2E52BF78-4884-427C-B250-9626E311580C}" type="parTrans" cxnId="{F009C300-0F49-41A7-ADE5-74C11F2F4EB3}">
      <dgm:prSet/>
      <dgm:spPr/>
      <dgm:t>
        <a:bodyPr/>
        <a:lstStyle/>
        <a:p>
          <a:endParaRPr lang="en-US"/>
        </a:p>
      </dgm:t>
    </dgm:pt>
    <dgm:pt modelId="{58E16DBA-9764-4E31-8A3C-1E77F6B63052}" type="sibTrans" cxnId="{F009C300-0F49-41A7-ADE5-74C11F2F4EB3}">
      <dgm:prSet/>
      <dgm:spPr/>
      <dgm:t>
        <a:bodyPr/>
        <a:lstStyle/>
        <a:p>
          <a:endParaRPr lang="en-US"/>
        </a:p>
      </dgm:t>
    </dgm:pt>
    <dgm:pt modelId="{4DC0491E-62DD-47DC-8710-551C1DC378D1}">
      <dgm:prSet phldrT="[Text]" custT="1"/>
      <dgm:spPr/>
      <dgm:t>
        <a:bodyPr/>
        <a:lstStyle/>
        <a:p>
          <a:r>
            <a:rPr lang="nl-NL" sz="3000"/>
            <a:t>Plan</a:t>
          </a:r>
          <a:endParaRPr lang="en-US" sz="3000"/>
        </a:p>
      </dgm:t>
    </dgm:pt>
    <dgm:pt modelId="{F2CA1AFA-1281-4620-B94E-AAC1BB469738}" type="parTrans" cxnId="{F90C319C-333F-4744-9675-BF26E1A05AA6}">
      <dgm:prSet/>
      <dgm:spPr/>
      <dgm:t>
        <a:bodyPr/>
        <a:lstStyle/>
        <a:p>
          <a:endParaRPr lang="en-US"/>
        </a:p>
      </dgm:t>
    </dgm:pt>
    <dgm:pt modelId="{EF1B32B1-F0AE-424F-BD72-A4E2F3B10EC7}" type="sibTrans" cxnId="{F90C319C-333F-4744-9675-BF26E1A05AA6}">
      <dgm:prSet/>
      <dgm:spPr/>
      <dgm:t>
        <a:bodyPr/>
        <a:lstStyle/>
        <a:p>
          <a:endParaRPr lang="en-US"/>
        </a:p>
      </dgm:t>
    </dgm:pt>
    <dgm:pt modelId="{A06F32C3-116E-449A-9847-D35D49F25FF5}" type="pres">
      <dgm:prSet presAssocID="{FC931BBA-D610-4F21-BB15-309E0A857004}" presName="compositeShape" presStyleCnt="0">
        <dgm:presLayoutVars>
          <dgm:chMax val="7"/>
          <dgm:dir/>
          <dgm:resizeHandles val="exact"/>
        </dgm:presLayoutVars>
      </dgm:prSet>
      <dgm:spPr/>
    </dgm:pt>
    <dgm:pt modelId="{69AE22A4-5268-4D3E-B894-4F86F68F3CC7}" type="pres">
      <dgm:prSet presAssocID="{FC931BBA-D610-4F21-BB15-309E0A857004}" presName="wedge1" presStyleLbl="node1" presStyleIdx="0" presStyleCnt="4"/>
      <dgm:spPr/>
    </dgm:pt>
    <dgm:pt modelId="{C4F598DF-4B4C-44FE-B327-E9B35EE8930D}" type="pres">
      <dgm:prSet presAssocID="{FC931BBA-D610-4F21-BB15-309E0A857004}" presName="dummy1a" presStyleCnt="0"/>
      <dgm:spPr/>
    </dgm:pt>
    <dgm:pt modelId="{01144D6F-50AD-49BB-B220-2EF8DA760A27}" type="pres">
      <dgm:prSet presAssocID="{FC931BBA-D610-4F21-BB15-309E0A857004}" presName="dummy1b" presStyleCnt="0"/>
      <dgm:spPr/>
    </dgm:pt>
    <dgm:pt modelId="{FABF4E8D-EDAE-4629-9B19-4D7814D5D4E6}" type="pres">
      <dgm:prSet presAssocID="{FC931BBA-D610-4F21-BB15-309E0A857004}" presName="wedge1Tx" presStyleLbl="node1" presStyleIdx="0" presStyleCnt="4">
        <dgm:presLayoutVars>
          <dgm:chMax val="0"/>
          <dgm:chPref val="0"/>
          <dgm:bulletEnabled val="1"/>
        </dgm:presLayoutVars>
      </dgm:prSet>
      <dgm:spPr/>
    </dgm:pt>
    <dgm:pt modelId="{C55EFDB5-0862-4D9E-9C2C-484414497FE9}" type="pres">
      <dgm:prSet presAssocID="{FC931BBA-D610-4F21-BB15-309E0A857004}" presName="wedge2" presStyleLbl="node1" presStyleIdx="1" presStyleCnt="4"/>
      <dgm:spPr/>
    </dgm:pt>
    <dgm:pt modelId="{BC8D60DF-A464-4A63-A9BC-3F20B8FD6D8A}" type="pres">
      <dgm:prSet presAssocID="{FC931BBA-D610-4F21-BB15-309E0A857004}" presName="dummy2a" presStyleCnt="0"/>
      <dgm:spPr/>
    </dgm:pt>
    <dgm:pt modelId="{43A329ED-D546-4AB0-B7CE-D5CE04963662}" type="pres">
      <dgm:prSet presAssocID="{FC931BBA-D610-4F21-BB15-309E0A857004}" presName="dummy2b" presStyleCnt="0"/>
      <dgm:spPr/>
    </dgm:pt>
    <dgm:pt modelId="{C9C7EECC-72CA-46F0-80A8-BD02F88686A0}" type="pres">
      <dgm:prSet presAssocID="{FC931BBA-D610-4F21-BB15-309E0A857004}" presName="wedge2Tx" presStyleLbl="node1" presStyleIdx="1" presStyleCnt="4">
        <dgm:presLayoutVars>
          <dgm:chMax val="0"/>
          <dgm:chPref val="0"/>
          <dgm:bulletEnabled val="1"/>
        </dgm:presLayoutVars>
      </dgm:prSet>
      <dgm:spPr/>
    </dgm:pt>
    <dgm:pt modelId="{8C5ADF32-291E-42AE-BBE2-0A6F122E57B6}" type="pres">
      <dgm:prSet presAssocID="{FC931BBA-D610-4F21-BB15-309E0A857004}" presName="wedge3" presStyleLbl="node1" presStyleIdx="2" presStyleCnt="4"/>
      <dgm:spPr/>
    </dgm:pt>
    <dgm:pt modelId="{F3D8B9AA-E231-4E73-B2A4-BB0FAED5C3D5}" type="pres">
      <dgm:prSet presAssocID="{FC931BBA-D610-4F21-BB15-309E0A857004}" presName="dummy3a" presStyleCnt="0"/>
      <dgm:spPr/>
    </dgm:pt>
    <dgm:pt modelId="{DEBB512F-8720-4A60-AF7B-1314789B3723}" type="pres">
      <dgm:prSet presAssocID="{FC931BBA-D610-4F21-BB15-309E0A857004}" presName="dummy3b" presStyleCnt="0"/>
      <dgm:spPr/>
    </dgm:pt>
    <dgm:pt modelId="{A5202FBB-0353-464B-AF58-6A2E3CAACB85}" type="pres">
      <dgm:prSet presAssocID="{FC931BBA-D610-4F21-BB15-309E0A857004}" presName="wedge3Tx" presStyleLbl="node1" presStyleIdx="2" presStyleCnt="4">
        <dgm:presLayoutVars>
          <dgm:chMax val="0"/>
          <dgm:chPref val="0"/>
          <dgm:bulletEnabled val="1"/>
        </dgm:presLayoutVars>
      </dgm:prSet>
      <dgm:spPr/>
    </dgm:pt>
    <dgm:pt modelId="{DADD2419-FD8B-4C5C-B809-2D4A88054D00}" type="pres">
      <dgm:prSet presAssocID="{FC931BBA-D610-4F21-BB15-309E0A857004}" presName="wedge4" presStyleLbl="node1" presStyleIdx="3" presStyleCnt="4"/>
      <dgm:spPr/>
    </dgm:pt>
    <dgm:pt modelId="{08D61F3B-6B2D-4BD4-9A51-3A349AC47880}" type="pres">
      <dgm:prSet presAssocID="{FC931BBA-D610-4F21-BB15-309E0A857004}" presName="dummy4a" presStyleCnt="0"/>
      <dgm:spPr/>
    </dgm:pt>
    <dgm:pt modelId="{32B661AA-92DA-4068-8DE0-85810DCCC10F}" type="pres">
      <dgm:prSet presAssocID="{FC931BBA-D610-4F21-BB15-309E0A857004}" presName="dummy4b" presStyleCnt="0"/>
      <dgm:spPr/>
    </dgm:pt>
    <dgm:pt modelId="{9CE7A910-9B99-4A1A-A8B2-EB33FC7D12D3}" type="pres">
      <dgm:prSet presAssocID="{FC931BBA-D610-4F21-BB15-309E0A857004}" presName="wedge4Tx" presStyleLbl="node1" presStyleIdx="3" presStyleCnt="4">
        <dgm:presLayoutVars>
          <dgm:chMax val="0"/>
          <dgm:chPref val="0"/>
          <dgm:bulletEnabled val="1"/>
        </dgm:presLayoutVars>
      </dgm:prSet>
      <dgm:spPr/>
    </dgm:pt>
    <dgm:pt modelId="{0BE5C934-C8F8-4604-A340-D3B7688CE703}" type="pres">
      <dgm:prSet presAssocID="{8860C463-6B64-48DC-8EB6-BAB82FE4D9D3}" presName="arrowWedge1" presStyleLbl="fgSibTrans2D1" presStyleIdx="0" presStyleCnt="4"/>
      <dgm:spPr/>
    </dgm:pt>
    <dgm:pt modelId="{491156E0-DB0D-4F7C-9D3F-C268FDAA02BA}" type="pres">
      <dgm:prSet presAssocID="{32BB1086-CEA0-4F2E-8691-DAF7D2B7C3D0}" presName="arrowWedge2" presStyleLbl="fgSibTrans2D1" presStyleIdx="1" presStyleCnt="4"/>
      <dgm:spPr/>
    </dgm:pt>
    <dgm:pt modelId="{4B009122-8E40-4BF6-9250-6E869C817F33}" type="pres">
      <dgm:prSet presAssocID="{58E16DBA-9764-4E31-8A3C-1E77F6B63052}" presName="arrowWedge3" presStyleLbl="fgSibTrans2D1" presStyleIdx="2" presStyleCnt="4"/>
      <dgm:spPr/>
    </dgm:pt>
    <dgm:pt modelId="{ADDF7FFD-5BF2-4F7C-85D4-151E6DF86961}" type="pres">
      <dgm:prSet presAssocID="{EF1B32B1-F0AE-424F-BD72-A4E2F3B10EC7}" presName="arrowWedge4" presStyleLbl="fgSibTrans2D1" presStyleIdx="3" presStyleCnt="4"/>
      <dgm:spPr/>
    </dgm:pt>
  </dgm:ptLst>
  <dgm:cxnLst>
    <dgm:cxn modelId="{F009C300-0F49-41A7-ADE5-74C11F2F4EB3}" srcId="{FC931BBA-D610-4F21-BB15-309E0A857004}" destId="{603416B1-F1F4-486B-872B-6F3AC5BF8098}" srcOrd="2" destOrd="0" parTransId="{2E52BF78-4884-427C-B250-9626E311580C}" sibTransId="{58E16DBA-9764-4E31-8A3C-1E77F6B63052}"/>
    <dgm:cxn modelId="{43482604-0DF7-4C22-92AE-AFD3A0DB66CB}" srcId="{FC931BBA-D610-4F21-BB15-309E0A857004}" destId="{F418BDB9-D00C-4BF7-B7E4-FAE685FB224D}" srcOrd="1" destOrd="0" parTransId="{6EFF6093-04B2-427F-A3A5-674228050A80}" sibTransId="{32BB1086-CEA0-4F2E-8691-DAF7D2B7C3D0}"/>
    <dgm:cxn modelId="{B013C725-17A0-40F1-90BE-E44D32CD279D}" type="presOf" srcId="{4DC0491E-62DD-47DC-8710-551C1DC378D1}" destId="{9CE7A910-9B99-4A1A-A8B2-EB33FC7D12D3}" srcOrd="1" destOrd="0" presId="urn:microsoft.com/office/officeart/2005/8/layout/cycle8"/>
    <dgm:cxn modelId="{F9F7DD3F-84FF-4C9F-9A5C-3F665E44B1DB}" type="presOf" srcId="{2621A9F1-8777-4352-A2D6-3F65A651239F}" destId="{69AE22A4-5268-4D3E-B894-4F86F68F3CC7}" srcOrd="0" destOrd="0" presId="urn:microsoft.com/office/officeart/2005/8/layout/cycle8"/>
    <dgm:cxn modelId="{8F209E82-7C70-484E-8CEA-F3859233834B}" type="presOf" srcId="{FC931BBA-D610-4F21-BB15-309E0A857004}" destId="{A06F32C3-116E-449A-9847-D35D49F25FF5}" srcOrd="0" destOrd="0" presId="urn:microsoft.com/office/officeart/2005/8/layout/cycle8"/>
    <dgm:cxn modelId="{A108AE8B-6711-41E7-96BA-CD76B7F97A13}" type="presOf" srcId="{F418BDB9-D00C-4BF7-B7E4-FAE685FB224D}" destId="{C9C7EECC-72CA-46F0-80A8-BD02F88686A0}" srcOrd="1" destOrd="0" presId="urn:microsoft.com/office/officeart/2005/8/layout/cycle8"/>
    <dgm:cxn modelId="{FAA75990-B993-4A2B-9FDD-18692AEDDAA2}" type="presOf" srcId="{603416B1-F1F4-486B-872B-6F3AC5BF8098}" destId="{A5202FBB-0353-464B-AF58-6A2E3CAACB85}" srcOrd="1" destOrd="0" presId="urn:microsoft.com/office/officeart/2005/8/layout/cycle8"/>
    <dgm:cxn modelId="{F90C319C-333F-4744-9675-BF26E1A05AA6}" srcId="{FC931BBA-D610-4F21-BB15-309E0A857004}" destId="{4DC0491E-62DD-47DC-8710-551C1DC378D1}" srcOrd="3" destOrd="0" parTransId="{F2CA1AFA-1281-4620-B94E-AAC1BB469738}" sibTransId="{EF1B32B1-F0AE-424F-BD72-A4E2F3B10EC7}"/>
    <dgm:cxn modelId="{680B79C0-C46C-4A4A-B3E8-772BA7B37555}" type="presOf" srcId="{4DC0491E-62DD-47DC-8710-551C1DC378D1}" destId="{DADD2419-FD8B-4C5C-B809-2D4A88054D00}" srcOrd="0" destOrd="0" presId="urn:microsoft.com/office/officeart/2005/8/layout/cycle8"/>
    <dgm:cxn modelId="{C1E040CD-B409-4324-A490-E35C90FB6EE9}" srcId="{FC931BBA-D610-4F21-BB15-309E0A857004}" destId="{2621A9F1-8777-4352-A2D6-3F65A651239F}" srcOrd="0" destOrd="0" parTransId="{958729CC-B658-4A79-8FBB-BCA1A5102D7F}" sibTransId="{8860C463-6B64-48DC-8EB6-BAB82FE4D9D3}"/>
    <dgm:cxn modelId="{0D1772D5-F257-4986-B978-A595F5663CE3}" type="presOf" srcId="{2621A9F1-8777-4352-A2D6-3F65A651239F}" destId="{FABF4E8D-EDAE-4629-9B19-4D7814D5D4E6}" srcOrd="1" destOrd="0" presId="urn:microsoft.com/office/officeart/2005/8/layout/cycle8"/>
    <dgm:cxn modelId="{D33743DD-1196-4866-A478-38B2D1A026D5}" type="presOf" srcId="{603416B1-F1F4-486B-872B-6F3AC5BF8098}" destId="{8C5ADF32-291E-42AE-BBE2-0A6F122E57B6}" srcOrd="0" destOrd="0" presId="urn:microsoft.com/office/officeart/2005/8/layout/cycle8"/>
    <dgm:cxn modelId="{7958FEF5-E84E-48C3-BF4F-40C68DD40C6F}" type="presOf" srcId="{F418BDB9-D00C-4BF7-B7E4-FAE685FB224D}" destId="{C55EFDB5-0862-4D9E-9C2C-484414497FE9}" srcOrd="0" destOrd="0" presId="urn:microsoft.com/office/officeart/2005/8/layout/cycle8"/>
    <dgm:cxn modelId="{3C8EE05A-7AF1-4463-B676-9D99400A4E7D}" type="presParOf" srcId="{A06F32C3-116E-449A-9847-D35D49F25FF5}" destId="{69AE22A4-5268-4D3E-B894-4F86F68F3CC7}" srcOrd="0" destOrd="0" presId="urn:microsoft.com/office/officeart/2005/8/layout/cycle8"/>
    <dgm:cxn modelId="{4B4099F1-E1EA-4FA5-B163-1AE03CAADB23}" type="presParOf" srcId="{A06F32C3-116E-449A-9847-D35D49F25FF5}" destId="{C4F598DF-4B4C-44FE-B327-E9B35EE8930D}" srcOrd="1" destOrd="0" presId="urn:microsoft.com/office/officeart/2005/8/layout/cycle8"/>
    <dgm:cxn modelId="{941408EC-2386-40C5-90C4-37E12143A8C5}" type="presParOf" srcId="{A06F32C3-116E-449A-9847-D35D49F25FF5}" destId="{01144D6F-50AD-49BB-B220-2EF8DA760A27}" srcOrd="2" destOrd="0" presId="urn:microsoft.com/office/officeart/2005/8/layout/cycle8"/>
    <dgm:cxn modelId="{93BD24EC-2051-4F0D-B285-28A6EACFF8FE}" type="presParOf" srcId="{A06F32C3-116E-449A-9847-D35D49F25FF5}" destId="{FABF4E8D-EDAE-4629-9B19-4D7814D5D4E6}" srcOrd="3" destOrd="0" presId="urn:microsoft.com/office/officeart/2005/8/layout/cycle8"/>
    <dgm:cxn modelId="{48F1D2C9-EFD1-4B83-9AF3-CF948038AF7F}" type="presParOf" srcId="{A06F32C3-116E-449A-9847-D35D49F25FF5}" destId="{C55EFDB5-0862-4D9E-9C2C-484414497FE9}" srcOrd="4" destOrd="0" presId="urn:microsoft.com/office/officeart/2005/8/layout/cycle8"/>
    <dgm:cxn modelId="{6488C471-48F7-4BF6-AF87-11901E480E11}" type="presParOf" srcId="{A06F32C3-116E-449A-9847-D35D49F25FF5}" destId="{BC8D60DF-A464-4A63-A9BC-3F20B8FD6D8A}" srcOrd="5" destOrd="0" presId="urn:microsoft.com/office/officeart/2005/8/layout/cycle8"/>
    <dgm:cxn modelId="{87762137-FE03-461F-B47F-67D5E4A7DEE7}" type="presParOf" srcId="{A06F32C3-116E-449A-9847-D35D49F25FF5}" destId="{43A329ED-D546-4AB0-B7CE-D5CE04963662}" srcOrd="6" destOrd="0" presId="urn:microsoft.com/office/officeart/2005/8/layout/cycle8"/>
    <dgm:cxn modelId="{14A1579D-AE62-4567-A145-E32664B21880}" type="presParOf" srcId="{A06F32C3-116E-449A-9847-D35D49F25FF5}" destId="{C9C7EECC-72CA-46F0-80A8-BD02F88686A0}" srcOrd="7" destOrd="0" presId="urn:microsoft.com/office/officeart/2005/8/layout/cycle8"/>
    <dgm:cxn modelId="{89E05203-667B-4BAD-9B81-AD02C62DD2DB}" type="presParOf" srcId="{A06F32C3-116E-449A-9847-D35D49F25FF5}" destId="{8C5ADF32-291E-42AE-BBE2-0A6F122E57B6}" srcOrd="8" destOrd="0" presId="urn:microsoft.com/office/officeart/2005/8/layout/cycle8"/>
    <dgm:cxn modelId="{B923CFA0-B957-486D-97F5-E2A18A280289}" type="presParOf" srcId="{A06F32C3-116E-449A-9847-D35D49F25FF5}" destId="{F3D8B9AA-E231-4E73-B2A4-BB0FAED5C3D5}" srcOrd="9" destOrd="0" presId="urn:microsoft.com/office/officeart/2005/8/layout/cycle8"/>
    <dgm:cxn modelId="{8AA65422-7534-4315-B12E-1F2A02FBB45E}" type="presParOf" srcId="{A06F32C3-116E-449A-9847-D35D49F25FF5}" destId="{DEBB512F-8720-4A60-AF7B-1314789B3723}" srcOrd="10" destOrd="0" presId="urn:microsoft.com/office/officeart/2005/8/layout/cycle8"/>
    <dgm:cxn modelId="{AA2AAAA2-A645-40DD-8981-C24E571F2D3E}" type="presParOf" srcId="{A06F32C3-116E-449A-9847-D35D49F25FF5}" destId="{A5202FBB-0353-464B-AF58-6A2E3CAACB85}" srcOrd="11" destOrd="0" presId="urn:microsoft.com/office/officeart/2005/8/layout/cycle8"/>
    <dgm:cxn modelId="{C8B8F324-B8A7-4DA8-A3D8-B16A9D839BC6}" type="presParOf" srcId="{A06F32C3-116E-449A-9847-D35D49F25FF5}" destId="{DADD2419-FD8B-4C5C-B809-2D4A88054D00}" srcOrd="12" destOrd="0" presId="urn:microsoft.com/office/officeart/2005/8/layout/cycle8"/>
    <dgm:cxn modelId="{CC73CE75-D752-48E0-8C81-BBDF575EFB4F}" type="presParOf" srcId="{A06F32C3-116E-449A-9847-D35D49F25FF5}" destId="{08D61F3B-6B2D-4BD4-9A51-3A349AC47880}" srcOrd="13" destOrd="0" presId="urn:microsoft.com/office/officeart/2005/8/layout/cycle8"/>
    <dgm:cxn modelId="{30B216AC-5E9E-48A4-8094-872C46B163B9}" type="presParOf" srcId="{A06F32C3-116E-449A-9847-D35D49F25FF5}" destId="{32B661AA-92DA-4068-8DE0-85810DCCC10F}" srcOrd="14" destOrd="0" presId="urn:microsoft.com/office/officeart/2005/8/layout/cycle8"/>
    <dgm:cxn modelId="{2D255934-6EF1-447A-AAAF-93381E191382}" type="presParOf" srcId="{A06F32C3-116E-449A-9847-D35D49F25FF5}" destId="{9CE7A910-9B99-4A1A-A8B2-EB33FC7D12D3}" srcOrd="15" destOrd="0" presId="urn:microsoft.com/office/officeart/2005/8/layout/cycle8"/>
    <dgm:cxn modelId="{8092E038-6616-438C-A263-0EC5AE809D05}" type="presParOf" srcId="{A06F32C3-116E-449A-9847-D35D49F25FF5}" destId="{0BE5C934-C8F8-4604-A340-D3B7688CE703}" srcOrd="16" destOrd="0" presId="urn:microsoft.com/office/officeart/2005/8/layout/cycle8"/>
    <dgm:cxn modelId="{6F2B9DE6-D3D2-495C-BD0E-CF19384783B9}" type="presParOf" srcId="{A06F32C3-116E-449A-9847-D35D49F25FF5}" destId="{491156E0-DB0D-4F7C-9D3F-C268FDAA02BA}" srcOrd="17" destOrd="0" presId="urn:microsoft.com/office/officeart/2005/8/layout/cycle8"/>
    <dgm:cxn modelId="{3523ED2A-4F4C-43A5-9B33-93FF03801CE6}" type="presParOf" srcId="{A06F32C3-116E-449A-9847-D35D49F25FF5}" destId="{4B009122-8E40-4BF6-9250-6E869C817F33}" srcOrd="18" destOrd="0" presId="urn:microsoft.com/office/officeart/2005/8/layout/cycle8"/>
    <dgm:cxn modelId="{AE0E1DEC-48E4-4EA5-90D4-64A0525E5AFD}" type="presParOf" srcId="{A06F32C3-116E-449A-9847-D35D49F25FF5}" destId="{ADDF7FFD-5BF2-4F7C-85D4-151E6DF86961}"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931BBA-D610-4F21-BB15-309E0A857004}" type="doc">
      <dgm:prSet loTypeId="urn:microsoft.com/office/officeart/2005/8/layout/cycle8" loCatId="cycle" qsTypeId="urn:microsoft.com/office/officeart/2005/8/quickstyle/simple1" qsCatId="simple" csTypeId="urn:microsoft.com/office/officeart/2005/8/colors/accent1_2" csCatId="accent1" phldr="1"/>
      <dgm:spPr/>
    </dgm:pt>
    <dgm:pt modelId="{2621A9F1-8777-4352-A2D6-3F65A651239F}">
      <dgm:prSet phldrT="[Text]" custT="1"/>
      <dgm:spPr/>
      <dgm:t>
        <a:bodyPr/>
        <a:lstStyle/>
        <a:p>
          <a:r>
            <a:rPr lang="nl-NL" sz="3000"/>
            <a:t>Do</a:t>
          </a:r>
          <a:endParaRPr lang="en-US" sz="3000"/>
        </a:p>
      </dgm:t>
    </dgm:pt>
    <dgm:pt modelId="{958729CC-B658-4A79-8FBB-BCA1A5102D7F}" type="parTrans" cxnId="{C1E040CD-B409-4324-A490-E35C90FB6EE9}">
      <dgm:prSet/>
      <dgm:spPr/>
      <dgm:t>
        <a:bodyPr/>
        <a:lstStyle/>
        <a:p>
          <a:endParaRPr lang="en-US"/>
        </a:p>
      </dgm:t>
    </dgm:pt>
    <dgm:pt modelId="{8860C463-6B64-48DC-8EB6-BAB82FE4D9D3}" type="sibTrans" cxnId="{C1E040CD-B409-4324-A490-E35C90FB6EE9}">
      <dgm:prSet/>
      <dgm:spPr/>
      <dgm:t>
        <a:bodyPr/>
        <a:lstStyle/>
        <a:p>
          <a:endParaRPr lang="en-US"/>
        </a:p>
      </dgm:t>
    </dgm:pt>
    <dgm:pt modelId="{F418BDB9-D00C-4BF7-B7E4-FAE685FB224D}">
      <dgm:prSet phldrT="[Text]" custT="1"/>
      <dgm:spPr>
        <a:solidFill>
          <a:srgbClr val="00B294"/>
        </a:solidFill>
      </dgm:spPr>
      <dgm:t>
        <a:bodyPr/>
        <a:lstStyle/>
        <a:p>
          <a:r>
            <a:rPr lang="nl-NL" sz="3000"/>
            <a:t>Check</a:t>
          </a:r>
          <a:endParaRPr lang="en-US" sz="3000"/>
        </a:p>
      </dgm:t>
    </dgm:pt>
    <dgm:pt modelId="{6EFF6093-04B2-427F-A3A5-674228050A80}" type="parTrans" cxnId="{43482604-0DF7-4C22-92AE-AFD3A0DB66CB}">
      <dgm:prSet/>
      <dgm:spPr/>
      <dgm:t>
        <a:bodyPr/>
        <a:lstStyle/>
        <a:p>
          <a:endParaRPr lang="en-US"/>
        </a:p>
      </dgm:t>
    </dgm:pt>
    <dgm:pt modelId="{32BB1086-CEA0-4F2E-8691-DAF7D2B7C3D0}" type="sibTrans" cxnId="{43482604-0DF7-4C22-92AE-AFD3A0DB66CB}">
      <dgm:prSet/>
      <dgm:spPr/>
      <dgm:t>
        <a:bodyPr/>
        <a:lstStyle/>
        <a:p>
          <a:endParaRPr lang="en-US"/>
        </a:p>
      </dgm:t>
    </dgm:pt>
    <dgm:pt modelId="{603416B1-F1F4-486B-872B-6F3AC5BF8098}">
      <dgm:prSet phldrT="[Text]" custT="1"/>
      <dgm:spPr/>
      <dgm:t>
        <a:bodyPr/>
        <a:lstStyle/>
        <a:p>
          <a:r>
            <a:rPr lang="nl-NL" sz="3000"/>
            <a:t>Act</a:t>
          </a:r>
          <a:endParaRPr lang="en-US" sz="3000"/>
        </a:p>
      </dgm:t>
    </dgm:pt>
    <dgm:pt modelId="{2E52BF78-4884-427C-B250-9626E311580C}" type="parTrans" cxnId="{F009C300-0F49-41A7-ADE5-74C11F2F4EB3}">
      <dgm:prSet/>
      <dgm:spPr/>
      <dgm:t>
        <a:bodyPr/>
        <a:lstStyle/>
        <a:p>
          <a:endParaRPr lang="en-US"/>
        </a:p>
      </dgm:t>
    </dgm:pt>
    <dgm:pt modelId="{58E16DBA-9764-4E31-8A3C-1E77F6B63052}" type="sibTrans" cxnId="{F009C300-0F49-41A7-ADE5-74C11F2F4EB3}">
      <dgm:prSet/>
      <dgm:spPr/>
      <dgm:t>
        <a:bodyPr/>
        <a:lstStyle/>
        <a:p>
          <a:endParaRPr lang="en-US"/>
        </a:p>
      </dgm:t>
    </dgm:pt>
    <dgm:pt modelId="{4DC0491E-62DD-47DC-8710-551C1DC378D1}">
      <dgm:prSet phldrT="[Text]" custT="1"/>
      <dgm:spPr/>
      <dgm:t>
        <a:bodyPr/>
        <a:lstStyle/>
        <a:p>
          <a:r>
            <a:rPr lang="nl-NL" sz="3000"/>
            <a:t>Plan</a:t>
          </a:r>
          <a:endParaRPr lang="en-US" sz="3000"/>
        </a:p>
      </dgm:t>
    </dgm:pt>
    <dgm:pt modelId="{F2CA1AFA-1281-4620-B94E-AAC1BB469738}" type="parTrans" cxnId="{F90C319C-333F-4744-9675-BF26E1A05AA6}">
      <dgm:prSet/>
      <dgm:spPr/>
      <dgm:t>
        <a:bodyPr/>
        <a:lstStyle/>
        <a:p>
          <a:endParaRPr lang="en-US"/>
        </a:p>
      </dgm:t>
    </dgm:pt>
    <dgm:pt modelId="{EF1B32B1-F0AE-424F-BD72-A4E2F3B10EC7}" type="sibTrans" cxnId="{F90C319C-333F-4744-9675-BF26E1A05AA6}">
      <dgm:prSet/>
      <dgm:spPr/>
      <dgm:t>
        <a:bodyPr/>
        <a:lstStyle/>
        <a:p>
          <a:endParaRPr lang="en-US"/>
        </a:p>
      </dgm:t>
    </dgm:pt>
    <dgm:pt modelId="{A06F32C3-116E-449A-9847-D35D49F25FF5}" type="pres">
      <dgm:prSet presAssocID="{FC931BBA-D610-4F21-BB15-309E0A857004}" presName="compositeShape" presStyleCnt="0">
        <dgm:presLayoutVars>
          <dgm:chMax val="7"/>
          <dgm:dir/>
          <dgm:resizeHandles val="exact"/>
        </dgm:presLayoutVars>
      </dgm:prSet>
      <dgm:spPr/>
    </dgm:pt>
    <dgm:pt modelId="{69AE22A4-5268-4D3E-B894-4F86F68F3CC7}" type="pres">
      <dgm:prSet presAssocID="{FC931BBA-D610-4F21-BB15-309E0A857004}" presName="wedge1" presStyleLbl="node1" presStyleIdx="0" presStyleCnt="4"/>
      <dgm:spPr/>
    </dgm:pt>
    <dgm:pt modelId="{C4F598DF-4B4C-44FE-B327-E9B35EE8930D}" type="pres">
      <dgm:prSet presAssocID="{FC931BBA-D610-4F21-BB15-309E0A857004}" presName="dummy1a" presStyleCnt="0"/>
      <dgm:spPr/>
    </dgm:pt>
    <dgm:pt modelId="{01144D6F-50AD-49BB-B220-2EF8DA760A27}" type="pres">
      <dgm:prSet presAssocID="{FC931BBA-D610-4F21-BB15-309E0A857004}" presName="dummy1b" presStyleCnt="0"/>
      <dgm:spPr/>
    </dgm:pt>
    <dgm:pt modelId="{FABF4E8D-EDAE-4629-9B19-4D7814D5D4E6}" type="pres">
      <dgm:prSet presAssocID="{FC931BBA-D610-4F21-BB15-309E0A857004}" presName="wedge1Tx" presStyleLbl="node1" presStyleIdx="0" presStyleCnt="4">
        <dgm:presLayoutVars>
          <dgm:chMax val="0"/>
          <dgm:chPref val="0"/>
          <dgm:bulletEnabled val="1"/>
        </dgm:presLayoutVars>
      </dgm:prSet>
      <dgm:spPr/>
    </dgm:pt>
    <dgm:pt modelId="{C55EFDB5-0862-4D9E-9C2C-484414497FE9}" type="pres">
      <dgm:prSet presAssocID="{FC931BBA-D610-4F21-BB15-309E0A857004}" presName="wedge2" presStyleLbl="node1" presStyleIdx="1" presStyleCnt="4"/>
      <dgm:spPr/>
    </dgm:pt>
    <dgm:pt modelId="{BC8D60DF-A464-4A63-A9BC-3F20B8FD6D8A}" type="pres">
      <dgm:prSet presAssocID="{FC931BBA-D610-4F21-BB15-309E0A857004}" presName="dummy2a" presStyleCnt="0"/>
      <dgm:spPr/>
    </dgm:pt>
    <dgm:pt modelId="{43A329ED-D546-4AB0-B7CE-D5CE04963662}" type="pres">
      <dgm:prSet presAssocID="{FC931BBA-D610-4F21-BB15-309E0A857004}" presName="dummy2b" presStyleCnt="0"/>
      <dgm:spPr/>
    </dgm:pt>
    <dgm:pt modelId="{C9C7EECC-72CA-46F0-80A8-BD02F88686A0}" type="pres">
      <dgm:prSet presAssocID="{FC931BBA-D610-4F21-BB15-309E0A857004}" presName="wedge2Tx" presStyleLbl="node1" presStyleIdx="1" presStyleCnt="4">
        <dgm:presLayoutVars>
          <dgm:chMax val="0"/>
          <dgm:chPref val="0"/>
          <dgm:bulletEnabled val="1"/>
        </dgm:presLayoutVars>
      </dgm:prSet>
      <dgm:spPr/>
    </dgm:pt>
    <dgm:pt modelId="{8C5ADF32-291E-42AE-BBE2-0A6F122E57B6}" type="pres">
      <dgm:prSet presAssocID="{FC931BBA-D610-4F21-BB15-309E0A857004}" presName="wedge3" presStyleLbl="node1" presStyleIdx="2" presStyleCnt="4"/>
      <dgm:spPr/>
    </dgm:pt>
    <dgm:pt modelId="{F3D8B9AA-E231-4E73-B2A4-BB0FAED5C3D5}" type="pres">
      <dgm:prSet presAssocID="{FC931BBA-D610-4F21-BB15-309E0A857004}" presName="dummy3a" presStyleCnt="0"/>
      <dgm:spPr/>
    </dgm:pt>
    <dgm:pt modelId="{DEBB512F-8720-4A60-AF7B-1314789B3723}" type="pres">
      <dgm:prSet presAssocID="{FC931BBA-D610-4F21-BB15-309E0A857004}" presName="dummy3b" presStyleCnt="0"/>
      <dgm:spPr/>
    </dgm:pt>
    <dgm:pt modelId="{A5202FBB-0353-464B-AF58-6A2E3CAACB85}" type="pres">
      <dgm:prSet presAssocID="{FC931BBA-D610-4F21-BB15-309E0A857004}" presName="wedge3Tx" presStyleLbl="node1" presStyleIdx="2" presStyleCnt="4">
        <dgm:presLayoutVars>
          <dgm:chMax val="0"/>
          <dgm:chPref val="0"/>
          <dgm:bulletEnabled val="1"/>
        </dgm:presLayoutVars>
      </dgm:prSet>
      <dgm:spPr/>
    </dgm:pt>
    <dgm:pt modelId="{DADD2419-FD8B-4C5C-B809-2D4A88054D00}" type="pres">
      <dgm:prSet presAssocID="{FC931BBA-D610-4F21-BB15-309E0A857004}" presName="wedge4" presStyleLbl="node1" presStyleIdx="3" presStyleCnt="4"/>
      <dgm:spPr/>
    </dgm:pt>
    <dgm:pt modelId="{08D61F3B-6B2D-4BD4-9A51-3A349AC47880}" type="pres">
      <dgm:prSet presAssocID="{FC931BBA-D610-4F21-BB15-309E0A857004}" presName="dummy4a" presStyleCnt="0"/>
      <dgm:spPr/>
    </dgm:pt>
    <dgm:pt modelId="{32B661AA-92DA-4068-8DE0-85810DCCC10F}" type="pres">
      <dgm:prSet presAssocID="{FC931BBA-D610-4F21-BB15-309E0A857004}" presName="dummy4b" presStyleCnt="0"/>
      <dgm:spPr/>
    </dgm:pt>
    <dgm:pt modelId="{9CE7A910-9B99-4A1A-A8B2-EB33FC7D12D3}" type="pres">
      <dgm:prSet presAssocID="{FC931BBA-D610-4F21-BB15-309E0A857004}" presName="wedge4Tx" presStyleLbl="node1" presStyleIdx="3" presStyleCnt="4">
        <dgm:presLayoutVars>
          <dgm:chMax val="0"/>
          <dgm:chPref val="0"/>
          <dgm:bulletEnabled val="1"/>
        </dgm:presLayoutVars>
      </dgm:prSet>
      <dgm:spPr/>
    </dgm:pt>
    <dgm:pt modelId="{0BE5C934-C8F8-4604-A340-D3B7688CE703}" type="pres">
      <dgm:prSet presAssocID="{8860C463-6B64-48DC-8EB6-BAB82FE4D9D3}" presName="arrowWedge1" presStyleLbl="fgSibTrans2D1" presStyleIdx="0" presStyleCnt="4"/>
      <dgm:spPr/>
    </dgm:pt>
    <dgm:pt modelId="{491156E0-DB0D-4F7C-9D3F-C268FDAA02BA}" type="pres">
      <dgm:prSet presAssocID="{32BB1086-CEA0-4F2E-8691-DAF7D2B7C3D0}" presName="arrowWedge2" presStyleLbl="fgSibTrans2D1" presStyleIdx="1" presStyleCnt="4"/>
      <dgm:spPr/>
    </dgm:pt>
    <dgm:pt modelId="{4B009122-8E40-4BF6-9250-6E869C817F33}" type="pres">
      <dgm:prSet presAssocID="{58E16DBA-9764-4E31-8A3C-1E77F6B63052}" presName="arrowWedge3" presStyleLbl="fgSibTrans2D1" presStyleIdx="2" presStyleCnt="4"/>
      <dgm:spPr/>
    </dgm:pt>
    <dgm:pt modelId="{ADDF7FFD-5BF2-4F7C-85D4-151E6DF86961}" type="pres">
      <dgm:prSet presAssocID="{EF1B32B1-F0AE-424F-BD72-A4E2F3B10EC7}" presName="arrowWedge4" presStyleLbl="fgSibTrans2D1" presStyleIdx="3" presStyleCnt="4"/>
      <dgm:spPr/>
    </dgm:pt>
  </dgm:ptLst>
  <dgm:cxnLst>
    <dgm:cxn modelId="{F009C300-0F49-41A7-ADE5-74C11F2F4EB3}" srcId="{FC931BBA-D610-4F21-BB15-309E0A857004}" destId="{603416B1-F1F4-486B-872B-6F3AC5BF8098}" srcOrd="2" destOrd="0" parTransId="{2E52BF78-4884-427C-B250-9626E311580C}" sibTransId="{58E16DBA-9764-4E31-8A3C-1E77F6B63052}"/>
    <dgm:cxn modelId="{43482604-0DF7-4C22-92AE-AFD3A0DB66CB}" srcId="{FC931BBA-D610-4F21-BB15-309E0A857004}" destId="{F418BDB9-D00C-4BF7-B7E4-FAE685FB224D}" srcOrd="1" destOrd="0" parTransId="{6EFF6093-04B2-427F-A3A5-674228050A80}" sibTransId="{32BB1086-CEA0-4F2E-8691-DAF7D2B7C3D0}"/>
    <dgm:cxn modelId="{B013C725-17A0-40F1-90BE-E44D32CD279D}" type="presOf" srcId="{4DC0491E-62DD-47DC-8710-551C1DC378D1}" destId="{9CE7A910-9B99-4A1A-A8B2-EB33FC7D12D3}" srcOrd="1" destOrd="0" presId="urn:microsoft.com/office/officeart/2005/8/layout/cycle8"/>
    <dgm:cxn modelId="{F9F7DD3F-84FF-4C9F-9A5C-3F665E44B1DB}" type="presOf" srcId="{2621A9F1-8777-4352-A2D6-3F65A651239F}" destId="{69AE22A4-5268-4D3E-B894-4F86F68F3CC7}" srcOrd="0" destOrd="0" presId="urn:microsoft.com/office/officeart/2005/8/layout/cycle8"/>
    <dgm:cxn modelId="{8F209E82-7C70-484E-8CEA-F3859233834B}" type="presOf" srcId="{FC931BBA-D610-4F21-BB15-309E0A857004}" destId="{A06F32C3-116E-449A-9847-D35D49F25FF5}" srcOrd="0" destOrd="0" presId="urn:microsoft.com/office/officeart/2005/8/layout/cycle8"/>
    <dgm:cxn modelId="{A108AE8B-6711-41E7-96BA-CD76B7F97A13}" type="presOf" srcId="{F418BDB9-D00C-4BF7-B7E4-FAE685FB224D}" destId="{C9C7EECC-72CA-46F0-80A8-BD02F88686A0}" srcOrd="1" destOrd="0" presId="urn:microsoft.com/office/officeart/2005/8/layout/cycle8"/>
    <dgm:cxn modelId="{FAA75990-B993-4A2B-9FDD-18692AEDDAA2}" type="presOf" srcId="{603416B1-F1F4-486B-872B-6F3AC5BF8098}" destId="{A5202FBB-0353-464B-AF58-6A2E3CAACB85}" srcOrd="1" destOrd="0" presId="urn:microsoft.com/office/officeart/2005/8/layout/cycle8"/>
    <dgm:cxn modelId="{F90C319C-333F-4744-9675-BF26E1A05AA6}" srcId="{FC931BBA-D610-4F21-BB15-309E0A857004}" destId="{4DC0491E-62DD-47DC-8710-551C1DC378D1}" srcOrd="3" destOrd="0" parTransId="{F2CA1AFA-1281-4620-B94E-AAC1BB469738}" sibTransId="{EF1B32B1-F0AE-424F-BD72-A4E2F3B10EC7}"/>
    <dgm:cxn modelId="{680B79C0-C46C-4A4A-B3E8-772BA7B37555}" type="presOf" srcId="{4DC0491E-62DD-47DC-8710-551C1DC378D1}" destId="{DADD2419-FD8B-4C5C-B809-2D4A88054D00}" srcOrd="0" destOrd="0" presId="urn:microsoft.com/office/officeart/2005/8/layout/cycle8"/>
    <dgm:cxn modelId="{C1E040CD-B409-4324-A490-E35C90FB6EE9}" srcId="{FC931BBA-D610-4F21-BB15-309E0A857004}" destId="{2621A9F1-8777-4352-A2D6-3F65A651239F}" srcOrd="0" destOrd="0" parTransId="{958729CC-B658-4A79-8FBB-BCA1A5102D7F}" sibTransId="{8860C463-6B64-48DC-8EB6-BAB82FE4D9D3}"/>
    <dgm:cxn modelId="{0D1772D5-F257-4986-B978-A595F5663CE3}" type="presOf" srcId="{2621A9F1-8777-4352-A2D6-3F65A651239F}" destId="{FABF4E8D-EDAE-4629-9B19-4D7814D5D4E6}" srcOrd="1" destOrd="0" presId="urn:microsoft.com/office/officeart/2005/8/layout/cycle8"/>
    <dgm:cxn modelId="{D33743DD-1196-4866-A478-38B2D1A026D5}" type="presOf" srcId="{603416B1-F1F4-486B-872B-6F3AC5BF8098}" destId="{8C5ADF32-291E-42AE-BBE2-0A6F122E57B6}" srcOrd="0" destOrd="0" presId="urn:microsoft.com/office/officeart/2005/8/layout/cycle8"/>
    <dgm:cxn modelId="{7958FEF5-E84E-48C3-BF4F-40C68DD40C6F}" type="presOf" srcId="{F418BDB9-D00C-4BF7-B7E4-FAE685FB224D}" destId="{C55EFDB5-0862-4D9E-9C2C-484414497FE9}" srcOrd="0" destOrd="0" presId="urn:microsoft.com/office/officeart/2005/8/layout/cycle8"/>
    <dgm:cxn modelId="{3C8EE05A-7AF1-4463-B676-9D99400A4E7D}" type="presParOf" srcId="{A06F32C3-116E-449A-9847-D35D49F25FF5}" destId="{69AE22A4-5268-4D3E-B894-4F86F68F3CC7}" srcOrd="0" destOrd="0" presId="urn:microsoft.com/office/officeart/2005/8/layout/cycle8"/>
    <dgm:cxn modelId="{4B4099F1-E1EA-4FA5-B163-1AE03CAADB23}" type="presParOf" srcId="{A06F32C3-116E-449A-9847-D35D49F25FF5}" destId="{C4F598DF-4B4C-44FE-B327-E9B35EE8930D}" srcOrd="1" destOrd="0" presId="urn:microsoft.com/office/officeart/2005/8/layout/cycle8"/>
    <dgm:cxn modelId="{941408EC-2386-40C5-90C4-37E12143A8C5}" type="presParOf" srcId="{A06F32C3-116E-449A-9847-D35D49F25FF5}" destId="{01144D6F-50AD-49BB-B220-2EF8DA760A27}" srcOrd="2" destOrd="0" presId="urn:microsoft.com/office/officeart/2005/8/layout/cycle8"/>
    <dgm:cxn modelId="{93BD24EC-2051-4F0D-B285-28A6EACFF8FE}" type="presParOf" srcId="{A06F32C3-116E-449A-9847-D35D49F25FF5}" destId="{FABF4E8D-EDAE-4629-9B19-4D7814D5D4E6}" srcOrd="3" destOrd="0" presId="urn:microsoft.com/office/officeart/2005/8/layout/cycle8"/>
    <dgm:cxn modelId="{48F1D2C9-EFD1-4B83-9AF3-CF948038AF7F}" type="presParOf" srcId="{A06F32C3-116E-449A-9847-D35D49F25FF5}" destId="{C55EFDB5-0862-4D9E-9C2C-484414497FE9}" srcOrd="4" destOrd="0" presId="urn:microsoft.com/office/officeart/2005/8/layout/cycle8"/>
    <dgm:cxn modelId="{6488C471-48F7-4BF6-AF87-11901E480E11}" type="presParOf" srcId="{A06F32C3-116E-449A-9847-D35D49F25FF5}" destId="{BC8D60DF-A464-4A63-A9BC-3F20B8FD6D8A}" srcOrd="5" destOrd="0" presId="urn:microsoft.com/office/officeart/2005/8/layout/cycle8"/>
    <dgm:cxn modelId="{87762137-FE03-461F-B47F-67D5E4A7DEE7}" type="presParOf" srcId="{A06F32C3-116E-449A-9847-D35D49F25FF5}" destId="{43A329ED-D546-4AB0-B7CE-D5CE04963662}" srcOrd="6" destOrd="0" presId="urn:microsoft.com/office/officeart/2005/8/layout/cycle8"/>
    <dgm:cxn modelId="{14A1579D-AE62-4567-A145-E32664B21880}" type="presParOf" srcId="{A06F32C3-116E-449A-9847-D35D49F25FF5}" destId="{C9C7EECC-72CA-46F0-80A8-BD02F88686A0}" srcOrd="7" destOrd="0" presId="urn:microsoft.com/office/officeart/2005/8/layout/cycle8"/>
    <dgm:cxn modelId="{89E05203-667B-4BAD-9B81-AD02C62DD2DB}" type="presParOf" srcId="{A06F32C3-116E-449A-9847-D35D49F25FF5}" destId="{8C5ADF32-291E-42AE-BBE2-0A6F122E57B6}" srcOrd="8" destOrd="0" presId="urn:microsoft.com/office/officeart/2005/8/layout/cycle8"/>
    <dgm:cxn modelId="{B923CFA0-B957-486D-97F5-E2A18A280289}" type="presParOf" srcId="{A06F32C3-116E-449A-9847-D35D49F25FF5}" destId="{F3D8B9AA-E231-4E73-B2A4-BB0FAED5C3D5}" srcOrd="9" destOrd="0" presId="urn:microsoft.com/office/officeart/2005/8/layout/cycle8"/>
    <dgm:cxn modelId="{8AA65422-7534-4315-B12E-1F2A02FBB45E}" type="presParOf" srcId="{A06F32C3-116E-449A-9847-D35D49F25FF5}" destId="{DEBB512F-8720-4A60-AF7B-1314789B3723}" srcOrd="10" destOrd="0" presId="urn:microsoft.com/office/officeart/2005/8/layout/cycle8"/>
    <dgm:cxn modelId="{AA2AAAA2-A645-40DD-8981-C24E571F2D3E}" type="presParOf" srcId="{A06F32C3-116E-449A-9847-D35D49F25FF5}" destId="{A5202FBB-0353-464B-AF58-6A2E3CAACB85}" srcOrd="11" destOrd="0" presId="urn:microsoft.com/office/officeart/2005/8/layout/cycle8"/>
    <dgm:cxn modelId="{C8B8F324-B8A7-4DA8-A3D8-B16A9D839BC6}" type="presParOf" srcId="{A06F32C3-116E-449A-9847-D35D49F25FF5}" destId="{DADD2419-FD8B-4C5C-B809-2D4A88054D00}" srcOrd="12" destOrd="0" presId="urn:microsoft.com/office/officeart/2005/8/layout/cycle8"/>
    <dgm:cxn modelId="{CC73CE75-D752-48E0-8C81-BBDF575EFB4F}" type="presParOf" srcId="{A06F32C3-116E-449A-9847-D35D49F25FF5}" destId="{08D61F3B-6B2D-4BD4-9A51-3A349AC47880}" srcOrd="13" destOrd="0" presId="urn:microsoft.com/office/officeart/2005/8/layout/cycle8"/>
    <dgm:cxn modelId="{30B216AC-5E9E-48A4-8094-872C46B163B9}" type="presParOf" srcId="{A06F32C3-116E-449A-9847-D35D49F25FF5}" destId="{32B661AA-92DA-4068-8DE0-85810DCCC10F}" srcOrd="14" destOrd="0" presId="urn:microsoft.com/office/officeart/2005/8/layout/cycle8"/>
    <dgm:cxn modelId="{2D255934-6EF1-447A-AAAF-93381E191382}" type="presParOf" srcId="{A06F32C3-116E-449A-9847-D35D49F25FF5}" destId="{9CE7A910-9B99-4A1A-A8B2-EB33FC7D12D3}" srcOrd="15" destOrd="0" presId="urn:microsoft.com/office/officeart/2005/8/layout/cycle8"/>
    <dgm:cxn modelId="{8092E038-6616-438C-A263-0EC5AE809D05}" type="presParOf" srcId="{A06F32C3-116E-449A-9847-D35D49F25FF5}" destId="{0BE5C934-C8F8-4604-A340-D3B7688CE703}" srcOrd="16" destOrd="0" presId="urn:microsoft.com/office/officeart/2005/8/layout/cycle8"/>
    <dgm:cxn modelId="{6F2B9DE6-D3D2-495C-BD0E-CF19384783B9}" type="presParOf" srcId="{A06F32C3-116E-449A-9847-D35D49F25FF5}" destId="{491156E0-DB0D-4F7C-9D3F-C268FDAA02BA}" srcOrd="17" destOrd="0" presId="urn:microsoft.com/office/officeart/2005/8/layout/cycle8"/>
    <dgm:cxn modelId="{3523ED2A-4F4C-43A5-9B33-93FF03801CE6}" type="presParOf" srcId="{A06F32C3-116E-449A-9847-D35D49F25FF5}" destId="{4B009122-8E40-4BF6-9250-6E869C817F33}" srcOrd="18" destOrd="0" presId="urn:microsoft.com/office/officeart/2005/8/layout/cycle8"/>
    <dgm:cxn modelId="{AE0E1DEC-48E4-4EA5-90D4-64A0525E5AFD}" type="presParOf" srcId="{A06F32C3-116E-449A-9847-D35D49F25FF5}" destId="{ADDF7FFD-5BF2-4F7C-85D4-151E6DF86961}"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931BBA-D610-4F21-BB15-309E0A857004}" type="doc">
      <dgm:prSet loTypeId="urn:microsoft.com/office/officeart/2005/8/layout/cycle8" loCatId="cycle" qsTypeId="urn:microsoft.com/office/officeart/2005/8/quickstyle/simple1" qsCatId="simple" csTypeId="urn:microsoft.com/office/officeart/2005/8/colors/accent1_2" csCatId="accent1" phldr="1"/>
      <dgm:spPr/>
    </dgm:pt>
    <dgm:pt modelId="{2621A9F1-8777-4352-A2D6-3F65A651239F}">
      <dgm:prSet phldrT="[Text]" custT="1"/>
      <dgm:spPr/>
      <dgm:t>
        <a:bodyPr/>
        <a:lstStyle/>
        <a:p>
          <a:r>
            <a:rPr lang="nl-NL" sz="3000"/>
            <a:t>Do</a:t>
          </a:r>
          <a:endParaRPr lang="en-US" sz="3000"/>
        </a:p>
      </dgm:t>
    </dgm:pt>
    <dgm:pt modelId="{958729CC-B658-4A79-8FBB-BCA1A5102D7F}" type="parTrans" cxnId="{C1E040CD-B409-4324-A490-E35C90FB6EE9}">
      <dgm:prSet/>
      <dgm:spPr/>
      <dgm:t>
        <a:bodyPr/>
        <a:lstStyle/>
        <a:p>
          <a:endParaRPr lang="en-US"/>
        </a:p>
      </dgm:t>
    </dgm:pt>
    <dgm:pt modelId="{8860C463-6B64-48DC-8EB6-BAB82FE4D9D3}" type="sibTrans" cxnId="{C1E040CD-B409-4324-A490-E35C90FB6EE9}">
      <dgm:prSet/>
      <dgm:spPr/>
      <dgm:t>
        <a:bodyPr/>
        <a:lstStyle/>
        <a:p>
          <a:endParaRPr lang="en-US"/>
        </a:p>
      </dgm:t>
    </dgm:pt>
    <dgm:pt modelId="{F418BDB9-D00C-4BF7-B7E4-FAE685FB224D}">
      <dgm:prSet phldrT="[Text]" custT="1"/>
      <dgm:spPr/>
      <dgm:t>
        <a:bodyPr/>
        <a:lstStyle/>
        <a:p>
          <a:r>
            <a:rPr lang="nl-NL" sz="3000"/>
            <a:t>Check</a:t>
          </a:r>
          <a:endParaRPr lang="en-US" sz="3000"/>
        </a:p>
      </dgm:t>
    </dgm:pt>
    <dgm:pt modelId="{6EFF6093-04B2-427F-A3A5-674228050A80}" type="parTrans" cxnId="{43482604-0DF7-4C22-92AE-AFD3A0DB66CB}">
      <dgm:prSet/>
      <dgm:spPr/>
      <dgm:t>
        <a:bodyPr/>
        <a:lstStyle/>
        <a:p>
          <a:endParaRPr lang="en-US"/>
        </a:p>
      </dgm:t>
    </dgm:pt>
    <dgm:pt modelId="{32BB1086-CEA0-4F2E-8691-DAF7D2B7C3D0}" type="sibTrans" cxnId="{43482604-0DF7-4C22-92AE-AFD3A0DB66CB}">
      <dgm:prSet/>
      <dgm:spPr/>
      <dgm:t>
        <a:bodyPr/>
        <a:lstStyle/>
        <a:p>
          <a:endParaRPr lang="en-US"/>
        </a:p>
      </dgm:t>
    </dgm:pt>
    <dgm:pt modelId="{603416B1-F1F4-486B-872B-6F3AC5BF8098}">
      <dgm:prSet phldrT="[Text]" custT="1"/>
      <dgm:spPr>
        <a:solidFill>
          <a:srgbClr val="00B294"/>
        </a:solidFill>
      </dgm:spPr>
      <dgm:t>
        <a:bodyPr/>
        <a:lstStyle/>
        <a:p>
          <a:r>
            <a:rPr lang="nl-NL" sz="3000"/>
            <a:t>Act</a:t>
          </a:r>
          <a:endParaRPr lang="en-US" sz="3000"/>
        </a:p>
      </dgm:t>
    </dgm:pt>
    <dgm:pt modelId="{2E52BF78-4884-427C-B250-9626E311580C}" type="parTrans" cxnId="{F009C300-0F49-41A7-ADE5-74C11F2F4EB3}">
      <dgm:prSet/>
      <dgm:spPr/>
      <dgm:t>
        <a:bodyPr/>
        <a:lstStyle/>
        <a:p>
          <a:endParaRPr lang="en-US"/>
        </a:p>
      </dgm:t>
    </dgm:pt>
    <dgm:pt modelId="{58E16DBA-9764-4E31-8A3C-1E77F6B63052}" type="sibTrans" cxnId="{F009C300-0F49-41A7-ADE5-74C11F2F4EB3}">
      <dgm:prSet/>
      <dgm:spPr/>
      <dgm:t>
        <a:bodyPr/>
        <a:lstStyle/>
        <a:p>
          <a:endParaRPr lang="en-US"/>
        </a:p>
      </dgm:t>
    </dgm:pt>
    <dgm:pt modelId="{4DC0491E-62DD-47DC-8710-551C1DC378D1}">
      <dgm:prSet phldrT="[Text]" custT="1"/>
      <dgm:spPr/>
      <dgm:t>
        <a:bodyPr/>
        <a:lstStyle/>
        <a:p>
          <a:r>
            <a:rPr lang="nl-NL" sz="3000"/>
            <a:t>Plan</a:t>
          </a:r>
          <a:endParaRPr lang="en-US" sz="3000"/>
        </a:p>
      </dgm:t>
    </dgm:pt>
    <dgm:pt modelId="{F2CA1AFA-1281-4620-B94E-AAC1BB469738}" type="parTrans" cxnId="{F90C319C-333F-4744-9675-BF26E1A05AA6}">
      <dgm:prSet/>
      <dgm:spPr/>
      <dgm:t>
        <a:bodyPr/>
        <a:lstStyle/>
        <a:p>
          <a:endParaRPr lang="en-US"/>
        </a:p>
      </dgm:t>
    </dgm:pt>
    <dgm:pt modelId="{EF1B32B1-F0AE-424F-BD72-A4E2F3B10EC7}" type="sibTrans" cxnId="{F90C319C-333F-4744-9675-BF26E1A05AA6}">
      <dgm:prSet/>
      <dgm:spPr/>
      <dgm:t>
        <a:bodyPr/>
        <a:lstStyle/>
        <a:p>
          <a:endParaRPr lang="en-US"/>
        </a:p>
      </dgm:t>
    </dgm:pt>
    <dgm:pt modelId="{A06F32C3-116E-449A-9847-D35D49F25FF5}" type="pres">
      <dgm:prSet presAssocID="{FC931BBA-D610-4F21-BB15-309E0A857004}" presName="compositeShape" presStyleCnt="0">
        <dgm:presLayoutVars>
          <dgm:chMax val="7"/>
          <dgm:dir/>
          <dgm:resizeHandles val="exact"/>
        </dgm:presLayoutVars>
      </dgm:prSet>
      <dgm:spPr/>
    </dgm:pt>
    <dgm:pt modelId="{69AE22A4-5268-4D3E-B894-4F86F68F3CC7}" type="pres">
      <dgm:prSet presAssocID="{FC931BBA-D610-4F21-BB15-309E0A857004}" presName="wedge1" presStyleLbl="node1" presStyleIdx="0" presStyleCnt="4"/>
      <dgm:spPr/>
    </dgm:pt>
    <dgm:pt modelId="{C4F598DF-4B4C-44FE-B327-E9B35EE8930D}" type="pres">
      <dgm:prSet presAssocID="{FC931BBA-D610-4F21-BB15-309E0A857004}" presName="dummy1a" presStyleCnt="0"/>
      <dgm:spPr/>
    </dgm:pt>
    <dgm:pt modelId="{01144D6F-50AD-49BB-B220-2EF8DA760A27}" type="pres">
      <dgm:prSet presAssocID="{FC931BBA-D610-4F21-BB15-309E0A857004}" presName="dummy1b" presStyleCnt="0"/>
      <dgm:spPr/>
    </dgm:pt>
    <dgm:pt modelId="{FABF4E8D-EDAE-4629-9B19-4D7814D5D4E6}" type="pres">
      <dgm:prSet presAssocID="{FC931BBA-D610-4F21-BB15-309E0A857004}" presName="wedge1Tx" presStyleLbl="node1" presStyleIdx="0" presStyleCnt="4">
        <dgm:presLayoutVars>
          <dgm:chMax val="0"/>
          <dgm:chPref val="0"/>
          <dgm:bulletEnabled val="1"/>
        </dgm:presLayoutVars>
      </dgm:prSet>
      <dgm:spPr/>
    </dgm:pt>
    <dgm:pt modelId="{C55EFDB5-0862-4D9E-9C2C-484414497FE9}" type="pres">
      <dgm:prSet presAssocID="{FC931BBA-D610-4F21-BB15-309E0A857004}" presName="wedge2" presStyleLbl="node1" presStyleIdx="1" presStyleCnt="4"/>
      <dgm:spPr/>
    </dgm:pt>
    <dgm:pt modelId="{BC8D60DF-A464-4A63-A9BC-3F20B8FD6D8A}" type="pres">
      <dgm:prSet presAssocID="{FC931BBA-D610-4F21-BB15-309E0A857004}" presName="dummy2a" presStyleCnt="0"/>
      <dgm:spPr/>
    </dgm:pt>
    <dgm:pt modelId="{43A329ED-D546-4AB0-B7CE-D5CE04963662}" type="pres">
      <dgm:prSet presAssocID="{FC931BBA-D610-4F21-BB15-309E0A857004}" presName="dummy2b" presStyleCnt="0"/>
      <dgm:spPr/>
    </dgm:pt>
    <dgm:pt modelId="{C9C7EECC-72CA-46F0-80A8-BD02F88686A0}" type="pres">
      <dgm:prSet presAssocID="{FC931BBA-D610-4F21-BB15-309E0A857004}" presName="wedge2Tx" presStyleLbl="node1" presStyleIdx="1" presStyleCnt="4">
        <dgm:presLayoutVars>
          <dgm:chMax val="0"/>
          <dgm:chPref val="0"/>
          <dgm:bulletEnabled val="1"/>
        </dgm:presLayoutVars>
      </dgm:prSet>
      <dgm:spPr/>
    </dgm:pt>
    <dgm:pt modelId="{8C5ADF32-291E-42AE-BBE2-0A6F122E57B6}" type="pres">
      <dgm:prSet presAssocID="{FC931BBA-D610-4F21-BB15-309E0A857004}" presName="wedge3" presStyleLbl="node1" presStyleIdx="2" presStyleCnt="4"/>
      <dgm:spPr/>
    </dgm:pt>
    <dgm:pt modelId="{F3D8B9AA-E231-4E73-B2A4-BB0FAED5C3D5}" type="pres">
      <dgm:prSet presAssocID="{FC931BBA-D610-4F21-BB15-309E0A857004}" presName="dummy3a" presStyleCnt="0"/>
      <dgm:spPr/>
    </dgm:pt>
    <dgm:pt modelId="{DEBB512F-8720-4A60-AF7B-1314789B3723}" type="pres">
      <dgm:prSet presAssocID="{FC931BBA-D610-4F21-BB15-309E0A857004}" presName="dummy3b" presStyleCnt="0"/>
      <dgm:spPr/>
    </dgm:pt>
    <dgm:pt modelId="{A5202FBB-0353-464B-AF58-6A2E3CAACB85}" type="pres">
      <dgm:prSet presAssocID="{FC931BBA-D610-4F21-BB15-309E0A857004}" presName="wedge3Tx" presStyleLbl="node1" presStyleIdx="2" presStyleCnt="4">
        <dgm:presLayoutVars>
          <dgm:chMax val="0"/>
          <dgm:chPref val="0"/>
          <dgm:bulletEnabled val="1"/>
        </dgm:presLayoutVars>
      </dgm:prSet>
      <dgm:spPr/>
    </dgm:pt>
    <dgm:pt modelId="{DADD2419-FD8B-4C5C-B809-2D4A88054D00}" type="pres">
      <dgm:prSet presAssocID="{FC931BBA-D610-4F21-BB15-309E0A857004}" presName="wedge4" presStyleLbl="node1" presStyleIdx="3" presStyleCnt="4"/>
      <dgm:spPr/>
    </dgm:pt>
    <dgm:pt modelId="{08D61F3B-6B2D-4BD4-9A51-3A349AC47880}" type="pres">
      <dgm:prSet presAssocID="{FC931BBA-D610-4F21-BB15-309E0A857004}" presName="dummy4a" presStyleCnt="0"/>
      <dgm:spPr/>
    </dgm:pt>
    <dgm:pt modelId="{32B661AA-92DA-4068-8DE0-85810DCCC10F}" type="pres">
      <dgm:prSet presAssocID="{FC931BBA-D610-4F21-BB15-309E0A857004}" presName="dummy4b" presStyleCnt="0"/>
      <dgm:spPr/>
    </dgm:pt>
    <dgm:pt modelId="{9CE7A910-9B99-4A1A-A8B2-EB33FC7D12D3}" type="pres">
      <dgm:prSet presAssocID="{FC931BBA-D610-4F21-BB15-309E0A857004}" presName="wedge4Tx" presStyleLbl="node1" presStyleIdx="3" presStyleCnt="4">
        <dgm:presLayoutVars>
          <dgm:chMax val="0"/>
          <dgm:chPref val="0"/>
          <dgm:bulletEnabled val="1"/>
        </dgm:presLayoutVars>
      </dgm:prSet>
      <dgm:spPr/>
    </dgm:pt>
    <dgm:pt modelId="{0BE5C934-C8F8-4604-A340-D3B7688CE703}" type="pres">
      <dgm:prSet presAssocID="{8860C463-6B64-48DC-8EB6-BAB82FE4D9D3}" presName="arrowWedge1" presStyleLbl="fgSibTrans2D1" presStyleIdx="0" presStyleCnt="4"/>
      <dgm:spPr/>
    </dgm:pt>
    <dgm:pt modelId="{491156E0-DB0D-4F7C-9D3F-C268FDAA02BA}" type="pres">
      <dgm:prSet presAssocID="{32BB1086-CEA0-4F2E-8691-DAF7D2B7C3D0}" presName="arrowWedge2" presStyleLbl="fgSibTrans2D1" presStyleIdx="1" presStyleCnt="4"/>
      <dgm:spPr/>
    </dgm:pt>
    <dgm:pt modelId="{4B009122-8E40-4BF6-9250-6E869C817F33}" type="pres">
      <dgm:prSet presAssocID="{58E16DBA-9764-4E31-8A3C-1E77F6B63052}" presName="arrowWedge3" presStyleLbl="fgSibTrans2D1" presStyleIdx="2" presStyleCnt="4"/>
      <dgm:spPr/>
    </dgm:pt>
    <dgm:pt modelId="{ADDF7FFD-5BF2-4F7C-85D4-151E6DF86961}" type="pres">
      <dgm:prSet presAssocID="{EF1B32B1-F0AE-424F-BD72-A4E2F3B10EC7}" presName="arrowWedge4" presStyleLbl="fgSibTrans2D1" presStyleIdx="3" presStyleCnt="4"/>
      <dgm:spPr/>
    </dgm:pt>
  </dgm:ptLst>
  <dgm:cxnLst>
    <dgm:cxn modelId="{F009C300-0F49-41A7-ADE5-74C11F2F4EB3}" srcId="{FC931BBA-D610-4F21-BB15-309E0A857004}" destId="{603416B1-F1F4-486B-872B-6F3AC5BF8098}" srcOrd="2" destOrd="0" parTransId="{2E52BF78-4884-427C-B250-9626E311580C}" sibTransId="{58E16DBA-9764-4E31-8A3C-1E77F6B63052}"/>
    <dgm:cxn modelId="{43482604-0DF7-4C22-92AE-AFD3A0DB66CB}" srcId="{FC931BBA-D610-4F21-BB15-309E0A857004}" destId="{F418BDB9-D00C-4BF7-B7E4-FAE685FB224D}" srcOrd="1" destOrd="0" parTransId="{6EFF6093-04B2-427F-A3A5-674228050A80}" sibTransId="{32BB1086-CEA0-4F2E-8691-DAF7D2B7C3D0}"/>
    <dgm:cxn modelId="{B013C725-17A0-40F1-90BE-E44D32CD279D}" type="presOf" srcId="{4DC0491E-62DD-47DC-8710-551C1DC378D1}" destId="{9CE7A910-9B99-4A1A-A8B2-EB33FC7D12D3}" srcOrd="1" destOrd="0" presId="urn:microsoft.com/office/officeart/2005/8/layout/cycle8"/>
    <dgm:cxn modelId="{F9F7DD3F-84FF-4C9F-9A5C-3F665E44B1DB}" type="presOf" srcId="{2621A9F1-8777-4352-A2D6-3F65A651239F}" destId="{69AE22A4-5268-4D3E-B894-4F86F68F3CC7}" srcOrd="0" destOrd="0" presId="urn:microsoft.com/office/officeart/2005/8/layout/cycle8"/>
    <dgm:cxn modelId="{8F209E82-7C70-484E-8CEA-F3859233834B}" type="presOf" srcId="{FC931BBA-D610-4F21-BB15-309E0A857004}" destId="{A06F32C3-116E-449A-9847-D35D49F25FF5}" srcOrd="0" destOrd="0" presId="urn:microsoft.com/office/officeart/2005/8/layout/cycle8"/>
    <dgm:cxn modelId="{A108AE8B-6711-41E7-96BA-CD76B7F97A13}" type="presOf" srcId="{F418BDB9-D00C-4BF7-B7E4-FAE685FB224D}" destId="{C9C7EECC-72CA-46F0-80A8-BD02F88686A0}" srcOrd="1" destOrd="0" presId="urn:microsoft.com/office/officeart/2005/8/layout/cycle8"/>
    <dgm:cxn modelId="{FAA75990-B993-4A2B-9FDD-18692AEDDAA2}" type="presOf" srcId="{603416B1-F1F4-486B-872B-6F3AC5BF8098}" destId="{A5202FBB-0353-464B-AF58-6A2E3CAACB85}" srcOrd="1" destOrd="0" presId="urn:microsoft.com/office/officeart/2005/8/layout/cycle8"/>
    <dgm:cxn modelId="{F90C319C-333F-4744-9675-BF26E1A05AA6}" srcId="{FC931BBA-D610-4F21-BB15-309E0A857004}" destId="{4DC0491E-62DD-47DC-8710-551C1DC378D1}" srcOrd="3" destOrd="0" parTransId="{F2CA1AFA-1281-4620-B94E-AAC1BB469738}" sibTransId="{EF1B32B1-F0AE-424F-BD72-A4E2F3B10EC7}"/>
    <dgm:cxn modelId="{680B79C0-C46C-4A4A-B3E8-772BA7B37555}" type="presOf" srcId="{4DC0491E-62DD-47DC-8710-551C1DC378D1}" destId="{DADD2419-FD8B-4C5C-B809-2D4A88054D00}" srcOrd="0" destOrd="0" presId="urn:microsoft.com/office/officeart/2005/8/layout/cycle8"/>
    <dgm:cxn modelId="{C1E040CD-B409-4324-A490-E35C90FB6EE9}" srcId="{FC931BBA-D610-4F21-BB15-309E0A857004}" destId="{2621A9F1-8777-4352-A2D6-3F65A651239F}" srcOrd="0" destOrd="0" parTransId="{958729CC-B658-4A79-8FBB-BCA1A5102D7F}" sibTransId="{8860C463-6B64-48DC-8EB6-BAB82FE4D9D3}"/>
    <dgm:cxn modelId="{0D1772D5-F257-4986-B978-A595F5663CE3}" type="presOf" srcId="{2621A9F1-8777-4352-A2D6-3F65A651239F}" destId="{FABF4E8D-EDAE-4629-9B19-4D7814D5D4E6}" srcOrd="1" destOrd="0" presId="urn:microsoft.com/office/officeart/2005/8/layout/cycle8"/>
    <dgm:cxn modelId="{D33743DD-1196-4866-A478-38B2D1A026D5}" type="presOf" srcId="{603416B1-F1F4-486B-872B-6F3AC5BF8098}" destId="{8C5ADF32-291E-42AE-BBE2-0A6F122E57B6}" srcOrd="0" destOrd="0" presId="urn:microsoft.com/office/officeart/2005/8/layout/cycle8"/>
    <dgm:cxn modelId="{7958FEF5-E84E-48C3-BF4F-40C68DD40C6F}" type="presOf" srcId="{F418BDB9-D00C-4BF7-B7E4-FAE685FB224D}" destId="{C55EFDB5-0862-4D9E-9C2C-484414497FE9}" srcOrd="0" destOrd="0" presId="urn:microsoft.com/office/officeart/2005/8/layout/cycle8"/>
    <dgm:cxn modelId="{3C8EE05A-7AF1-4463-B676-9D99400A4E7D}" type="presParOf" srcId="{A06F32C3-116E-449A-9847-D35D49F25FF5}" destId="{69AE22A4-5268-4D3E-B894-4F86F68F3CC7}" srcOrd="0" destOrd="0" presId="urn:microsoft.com/office/officeart/2005/8/layout/cycle8"/>
    <dgm:cxn modelId="{4B4099F1-E1EA-4FA5-B163-1AE03CAADB23}" type="presParOf" srcId="{A06F32C3-116E-449A-9847-D35D49F25FF5}" destId="{C4F598DF-4B4C-44FE-B327-E9B35EE8930D}" srcOrd="1" destOrd="0" presId="urn:microsoft.com/office/officeart/2005/8/layout/cycle8"/>
    <dgm:cxn modelId="{941408EC-2386-40C5-90C4-37E12143A8C5}" type="presParOf" srcId="{A06F32C3-116E-449A-9847-D35D49F25FF5}" destId="{01144D6F-50AD-49BB-B220-2EF8DA760A27}" srcOrd="2" destOrd="0" presId="urn:microsoft.com/office/officeart/2005/8/layout/cycle8"/>
    <dgm:cxn modelId="{93BD24EC-2051-4F0D-B285-28A6EACFF8FE}" type="presParOf" srcId="{A06F32C3-116E-449A-9847-D35D49F25FF5}" destId="{FABF4E8D-EDAE-4629-9B19-4D7814D5D4E6}" srcOrd="3" destOrd="0" presId="urn:microsoft.com/office/officeart/2005/8/layout/cycle8"/>
    <dgm:cxn modelId="{48F1D2C9-EFD1-4B83-9AF3-CF948038AF7F}" type="presParOf" srcId="{A06F32C3-116E-449A-9847-D35D49F25FF5}" destId="{C55EFDB5-0862-4D9E-9C2C-484414497FE9}" srcOrd="4" destOrd="0" presId="urn:microsoft.com/office/officeart/2005/8/layout/cycle8"/>
    <dgm:cxn modelId="{6488C471-48F7-4BF6-AF87-11901E480E11}" type="presParOf" srcId="{A06F32C3-116E-449A-9847-D35D49F25FF5}" destId="{BC8D60DF-A464-4A63-A9BC-3F20B8FD6D8A}" srcOrd="5" destOrd="0" presId="urn:microsoft.com/office/officeart/2005/8/layout/cycle8"/>
    <dgm:cxn modelId="{87762137-FE03-461F-B47F-67D5E4A7DEE7}" type="presParOf" srcId="{A06F32C3-116E-449A-9847-D35D49F25FF5}" destId="{43A329ED-D546-4AB0-B7CE-D5CE04963662}" srcOrd="6" destOrd="0" presId="urn:microsoft.com/office/officeart/2005/8/layout/cycle8"/>
    <dgm:cxn modelId="{14A1579D-AE62-4567-A145-E32664B21880}" type="presParOf" srcId="{A06F32C3-116E-449A-9847-D35D49F25FF5}" destId="{C9C7EECC-72CA-46F0-80A8-BD02F88686A0}" srcOrd="7" destOrd="0" presId="urn:microsoft.com/office/officeart/2005/8/layout/cycle8"/>
    <dgm:cxn modelId="{89E05203-667B-4BAD-9B81-AD02C62DD2DB}" type="presParOf" srcId="{A06F32C3-116E-449A-9847-D35D49F25FF5}" destId="{8C5ADF32-291E-42AE-BBE2-0A6F122E57B6}" srcOrd="8" destOrd="0" presId="urn:microsoft.com/office/officeart/2005/8/layout/cycle8"/>
    <dgm:cxn modelId="{B923CFA0-B957-486D-97F5-E2A18A280289}" type="presParOf" srcId="{A06F32C3-116E-449A-9847-D35D49F25FF5}" destId="{F3D8B9AA-E231-4E73-B2A4-BB0FAED5C3D5}" srcOrd="9" destOrd="0" presId="urn:microsoft.com/office/officeart/2005/8/layout/cycle8"/>
    <dgm:cxn modelId="{8AA65422-7534-4315-B12E-1F2A02FBB45E}" type="presParOf" srcId="{A06F32C3-116E-449A-9847-D35D49F25FF5}" destId="{DEBB512F-8720-4A60-AF7B-1314789B3723}" srcOrd="10" destOrd="0" presId="urn:microsoft.com/office/officeart/2005/8/layout/cycle8"/>
    <dgm:cxn modelId="{AA2AAAA2-A645-40DD-8981-C24E571F2D3E}" type="presParOf" srcId="{A06F32C3-116E-449A-9847-D35D49F25FF5}" destId="{A5202FBB-0353-464B-AF58-6A2E3CAACB85}" srcOrd="11" destOrd="0" presId="urn:microsoft.com/office/officeart/2005/8/layout/cycle8"/>
    <dgm:cxn modelId="{C8B8F324-B8A7-4DA8-A3D8-B16A9D839BC6}" type="presParOf" srcId="{A06F32C3-116E-449A-9847-D35D49F25FF5}" destId="{DADD2419-FD8B-4C5C-B809-2D4A88054D00}" srcOrd="12" destOrd="0" presId="urn:microsoft.com/office/officeart/2005/8/layout/cycle8"/>
    <dgm:cxn modelId="{CC73CE75-D752-48E0-8C81-BBDF575EFB4F}" type="presParOf" srcId="{A06F32C3-116E-449A-9847-D35D49F25FF5}" destId="{08D61F3B-6B2D-4BD4-9A51-3A349AC47880}" srcOrd="13" destOrd="0" presId="urn:microsoft.com/office/officeart/2005/8/layout/cycle8"/>
    <dgm:cxn modelId="{30B216AC-5E9E-48A4-8094-872C46B163B9}" type="presParOf" srcId="{A06F32C3-116E-449A-9847-D35D49F25FF5}" destId="{32B661AA-92DA-4068-8DE0-85810DCCC10F}" srcOrd="14" destOrd="0" presId="urn:microsoft.com/office/officeart/2005/8/layout/cycle8"/>
    <dgm:cxn modelId="{2D255934-6EF1-447A-AAAF-93381E191382}" type="presParOf" srcId="{A06F32C3-116E-449A-9847-D35D49F25FF5}" destId="{9CE7A910-9B99-4A1A-A8B2-EB33FC7D12D3}" srcOrd="15" destOrd="0" presId="urn:microsoft.com/office/officeart/2005/8/layout/cycle8"/>
    <dgm:cxn modelId="{8092E038-6616-438C-A263-0EC5AE809D05}" type="presParOf" srcId="{A06F32C3-116E-449A-9847-D35D49F25FF5}" destId="{0BE5C934-C8F8-4604-A340-D3B7688CE703}" srcOrd="16" destOrd="0" presId="urn:microsoft.com/office/officeart/2005/8/layout/cycle8"/>
    <dgm:cxn modelId="{6F2B9DE6-D3D2-495C-BD0E-CF19384783B9}" type="presParOf" srcId="{A06F32C3-116E-449A-9847-D35D49F25FF5}" destId="{491156E0-DB0D-4F7C-9D3F-C268FDAA02BA}" srcOrd="17" destOrd="0" presId="urn:microsoft.com/office/officeart/2005/8/layout/cycle8"/>
    <dgm:cxn modelId="{3523ED2A-4F4C-43A5-9B33-93FF03801CE6}" type="presParOf" srcId="{A06F32C3-116E-449A-9847-D35D49F25FF5}" destId="{4B009122-8E40-4BF6-9250-6E869C817F33}" srcOrd="18" destOrd="0" presId="urn:microsoft.com/office/officeart/2005/8/layout/cycle8"/>
    <dgm:cxn modelId="{AE0E1DEC-48E4-4EA5-90D4-64A0525E5AFD}" type="presParOf" srcId="{A06F32C3-116E-449A-9847-D35D49F25FF5}" destId="{ADDF7FFD-5BF2-4F7C-85D4-151E6DF86961}"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E2535B-BA47-45E8-BD66-7CFFBC6669ED}" type="doc">
      <dgm:prSet loTypeId="urn:microsoft.com/office/officeart/2005/8/layout/process1" loCatId="process" qsTypeId="urn:microsoft.com/office/officeart/2005/8/quickstyle/simple1" qsCatId="simple" csTypeId="urn:microsoft.com/office/officeart/2005/8/colors/accent1_2" csCatId="accent1" phldr="1"/>
      <dgm:spPr/>
    </dgm:pt>
    <dgm:pt modelId="{3548B32A-1186-45D2-87C0-E21913DBF506}">
      <dgm:prSet phldrT="[Text]"/>
      <dgm:spPr/>
      <dgm:t>
        <a:bodyPr/>
        <a:lstStyle/>
        <a:p>
          <a:r>
            <a:rPr lang="en-US" b="1" noProof="0"/>
            <a:t>Department A </a:t>
          </a:r>
          <a:r>
            <a:rPr lang="en-US" noProof="0"/>
            <a:t>completes its work and delivers it to Department B</a:t>
          </a:r>
        </a:p>
      </dgm:t>
    </dgm:pt>
    <dgm:pt modelId="{5FBFAF2F-82A4-417C-9871-A20BA9663AD2}" type="parTrans" cxnId="{73F1D1E8-4297-4C04-BFF3-7DC335775400}">
      <dgm:prSet/>
      <dgm:spPr/>
      <dgm:t>
        <a:bodyPr/>
        <a:lstStyle/>
        <a:p>
          <a:endParaRPr lang="en-US" noProof="0"/>
        </a:p>
      </dgm:t>
    </dgm:pt>
    <dgm:pt modelId="{C9D2C945-41B2-4E97-A503-D887240D56CD}" type="sibTrans" cxnId="{73F1D1E8-4297-4C04-BFF3-7DC335775400}">
      <dgm:prSet/>
      <dgm:spPr/>
      <dgm:t>
        <a:bodyPr/>
        <a:lstStyle/>
        <a:p>
          <a:endParaRPr lang="en-US" noProof="0"/>
        </a:p>
      </dgm:t>
    </dgm:pt>
    <dgm:pt modelId="{DB655BA8-9B11-42A6-9810-38832A4A1176}">
      <dgm:prSet phldrT="[Text]"/>
      <dgm:spPr>
        <a:solidFill>
          <a:schemeClr val="accent2"/>
        </a:solidFill>
      </dgm:spPr>
      <dgm:t>
        <a:bodyPr/>
        <a:lstStyle/>
        <a:p>
          <a:r>
            <a:rPr lang="en-US" b="1" noProof="0"/>
            <a:t>Department B</a:t>
          </a:r>
          <a:r>
            <a:rPr lang="en-US" noProof="0"/>
            <a:t> checks Department A’s work and makes corrections</a:t>
          </a:r>
        </a:p>
      </dgm:t>
    </dgm:pt>
    <dgm:pt modelId="{A00F7D68-DE2E-4F37-89FC-9DB8B471FFC4}" type="parTrans" cxnId="{B4FB9278-FD51-435D-9AB2-10722C9549B4}">
      <dgm:prSet/>
      <dgm:spPr/>
      <dgm:t>
        <a:bodyPr/>
        <a:lstStyle/>
        <a:p>
          <a:endParaRPr lang="en-US" noProof="0"/>
        </a:p>
      </dgm:t>
    </dgm:pt>
    <dgm:pt modelId="{8967763C-77A8-4CC9-8E3C-9911DD58FD99}" type="sibTrans" cxnId="{B4FB9278-FD51-435D-9AB2-10722C9549B4}">
      <dgm:prSet/>
      <dgm:spPr/>
      <dgm:t>
        <a:bodyPr/>
        <a:lstStyle/>
        <a:p>
          <a:endParaRPr lang="en-US" noProof="0"/>
        </a:p>
      </dgm:t>
    </dgm:pt>
    <dgm:pt modelId="{F7F90CAE-8A09-4F08-81F9-2482EA98D11B}">
      <dgm:prSet phldrT="[Text]"/>
      <dgm:spPr>
        <a:solidFill>
          <a:schemeClr val="accent2"/>
        </a:solidFill>
      </dgm:spPr>
      <dgm:t>
        <a:bodyPr/>
        <a:lstStyle/>
        <a:p>
          <a:r>
            <a:rPr lang="en-US" b="1" noProof="0"/>
            <a:t>Department B</a:t>
          </a:r>
          <a:r>
            <a:rPr lang="en-US" noProof="0"/>
            <a:t> deals with the consequences of any errors that leaked through</a:t>
          </a:r>
        </a:p>
      </dgm:t>
    </dgm:pt>
    <dgm:pt modelId="{5BB2112A-010C-4457-9BD4-1B793942CC5E}" type="parTrans" cxnId="{2B62D03A-3B79-495F-A464-88B1766CFCDC}">
      <dgm:prSet/>
      <dgm:spPr/>
      <dgm:t>
        <a:bodyPr/>
        <a:lstStyle/>
        <a:p>
          <a:endParaRPr lang="en-US" noProof="0"/>
        </a:p>
      </dgm:t>
    </dgm:pt>
    <dgm:pt modelId="{3B24EF52-6E2E-4378-A0CE-BAD95906A1AE}" type="sibTrans" cxnId="{2B62D03A-3B79-495F-A464-88B1766CFCDC}">
      <dgm:prSet/>
      <dgm:spPr/>
      <dgm:t>
        <a:bodyPr/>
        <a:lstStyle/>
        <a:p>
          <a:endParaRPr lang="en-US" noProof="0"/>
        </a:p>
      </dgm:t>
    </dgm:pt>
    <dgm:pt modelId="{1807F151-E03F-481A-8EED-0EEAF126A8A8}">
      <dgm:prSet phldrT="[Text]"/>
      <dgm:spPr/>
      <dgm:t>
        <a:bodyPr/>
        <a:lstStyle/>
        <a:p>
          <a:r>
            <a:rPr lang="en-US" b="1" noProof="0"/>
            <a:t>Department B</a:t>
          </a:r>
          <a:r>
            <a:rPr lang="en-US" noProof="0"/>
            <a:t> completes its work and delivers it to customers</a:t>
          </a:r>
        </a:p>
      </dgm:t>
    </dgm:pt>
    <dgm:pt modelId="{7DA3B8E1-64EF-467A-8C45-CCFDA1D2EA88}" type="parTrans" cxnId="{063B00D9-627F-42C4-928F-951234DED341}">
      <dgm:prSet/>
      <dgm:spPr/>
      <dgm:t>
        <a:bodyPr/>
        <a:lstStyle/>
        <a:p>
          <a:endParaRPr lang="en-US" noProof="0"/>
        </a:p>
      </dgm:t>
    </dgm:pt>
    <dgm:pt modelId="{0B61C389-9570-4E22-B951-815C04AE574B}" type="sibTrans" cxnId="{063B00D9-627F-42C4-928F-951234DED341}">
      <dgm:prSet/>
      <dgm:spPr/>
      <dgm:t>
        <a:bodyPr/>
        <a:lstStyle/>
        <a:p>
          <a:endParaRPr lang="en-US" noProof="0"/>
        </a:p>
      </dgm:t>
    </dgm:pt>
    <dgm:pt modelId="{3E138E0C-3697-483D-BE1A-F3320FBFA87D}" type="pres">
      <dgm:prSet presAssocID="{F0E2535B-BA47-45E8-BD66-7CFFBC6669ED}" presName="Name0" presStyleCnt="0">
        <dgm:presLayoutVars>
          <dgm:dir/>
          <dgm:resizeHandles val="exact"/>
        </dgm:presLayoutVars>
      </dgm:prSet>
      <dgm:spPr/>
    </dgm:pt>
    <dgm:pt modelId="{64E8AEC4-C330-41B4-8847-551835EE930C}" type="pres">
      <dgm:prSet presAssocID="{3548B32A-1186-45D2-87C0-E21913DBF506}" presName="node" presStyleLbl="node1" presStyleIdx="0" presStyleCnt="4">
        <dgm:presLayoutVars>
          <dgm:bulletEnabled val="1"/>
        </dgm:presLayoutVars>
      </dgm:prSet>
      <dgm:spPr/>
    </dgm:pt>
    <dgm:pt modelId="{05892B93-E7F2-4E0E-A033-8B2A716580F4}" type="pres">
      <dgm:prSet presAssocID="{C9D2C945-41B2-4E97-A503-D887240D56CD}" presName="sibTrans" presStyleLbl="sibTrans2D1" presStyleIdx="0" presStyleCnt="3"/>
      <dgm:spPr/>
    </dgm:pt>
    <dgm:pt modelId="{AD7F72F4-4D1C-42D4-9928-E7D8DCB1B26E}" type="pres">
      <dgm:prSet presAssocID="{C9D2C945-41B2-4E97-A503-D887240D56CD}" presName="connectorText" presStyleLbl="sibTrans2D1" presStyleIdx="0" presStyleCnt="3"/>
      <dgm:spPr/>
    </dgm:pt>
    <dgm:pt modelId="{9BD9AB06-AA7C-4ABF-A54E-C5739973E0E9}" type="pres">
      <dgm:prSet presAssocID="{DB655BA8-9B11-42A6-9810-38832A4A1176}" presName="node" presStyleLbl="node1" presStyleIdx="1" presStyleCnt="4">
        <dgm:presLayoutVars>
          <dgm:bulletEnabled val="1"/>
        </dgm:presLayoutVars>
      </dgm:prSet>
      <dgm:spPr/>
    </dgm:pt>
    <dgm:pt modelId="{28779A4E-4D9C-4052-BD70-8D23C002B25E}" type="pres">
      <dgm:prSet presAssocID="{8967763C-77A8-4CC9-8E3C-9911DD58FD99}" presName="sibTrans" presStyleLbl="sibTrans2D1" presStyleIdx="1" presStyleCnt="3"/>
      <dgm:spPr/>
    </dgm:pt>
    <dgm:pt modelId="{A3B4C6E0-1958-4B8A-B8C5-CAEBED08D151}" type="pres">
      <dgm:prSet presAssocID="{8967763C-77A8-4CC9-8E3C-9911DD58FD99}" presName="connectorText" presStyleLbl="sibTrans2D1" presStyleIdx="1" presStyleCnt="3"/>
      <dgm:spPr/>
    </dgm:pt>
    <dgm:pt modelId="{CB8B4A61-CD3F-47D7-AE6E-A8C976CC9411}" type="pres">
      <dgm:prSet presAssocID="{1807F151-E03F-481A-8EED-0EEAF126A8A8}" presName="node" presStyleLbl="node1" presStyleIdx="2" presStyleCnt="4">
        <dgm:presLayoutVars>
          <dgm:bulletEnabled val="1"/>
        </dgm:presLayoutVars>
      </dgm:prSet>
      <dgm:spPr/>
    </dgm:pt>
    <dgm:pt modelId="{CF8E2160-2D76-42E8-9395-6384B87137D3}" type="pres">
      <dgm:prSet presAssocID="{0B61C389-9570-4E22-B951-815C04AE574B}" presName="sibTrans" presStyleLbl="sibTrans2D1" presStyleIdx="2" presStyleCnt="3"/>
      <dgm:spPr/>
    </dgm:pt>
    <dgm:pt modelId="{E2B56B33-0B4D-4479-A9DC-362540114EEE}" type="pres">
      <dgm:prSet presAssocID="{0B61C389-9570-4E22-B951-815C04AE574B}" presName="connectorText" presStyleLbl="sibTrans2D1" presStyleIdx="2" presStyleCnt="3"/>
      <dgm:spPr/>
    </dgm:pt>
    <dgm:pt modelId="{88F3D814-43CF-4944-9B04-1DC2FAB7F0DA}" type="pres">
      <dgm:prSet presAssocID="{F7F90CAE-8A09-4F08-81F9-2482EA98D11B}" presName="node" presStyleLbl="node1" presStyleIdx="3" presStyleCnt="4">
        <dgm:presLayoutVars>
          <dgm:bulletEnabled val="1"/>
        </dgm:presLayoutVars>
      </dgm:prSet>
      <dgm:spPr/>
    </dgm:pt>
  </dgm:ptLst>
  <dgm:cxnLst>
    <dgm:cxn modelId="{93BEC414-79CB-4DAE-8B02-46E90C78CD60}" type="presOf" srcId="{8967763C-77A8-4CC9-8E3C-9911DD58FD99}" destId="{28779A4E-4D9C-4052-BD70-8D23C002B25E}" srcOrd="0" destOrd="0" presId="urn:microsoft.com/office/officeart/2005/8/layout/process1"/>
    <dgm:cxn modelId="{43108C27-06D0-4751-A10C-27B87DF25CAF}" type="presOf" srcId="{C9D2C945-41B2-4E97-A503-D887240D56CD}" destId="{05892B93-E7F2-4E0E-A033-8B2A716580F4}" srcOrd="0" destOrd="0" presId="urn:microsoft.com/office/officeart/2005/8/layout/process1"/>
    <dgm:cxn modelId="{EEE93230-A8A0-4275-9A2E-FD2DF8795764}" type="presOf" srcId="{F7F90CAE-8A09-4F08-81F9-2482EA98D11B}" destId="{88F3D814-43CF-4944-9B04-1DC2FAB7F0DA}" srcOrd="0" destOrd="0" presId="urn:microsoft.com/office/officeart/2005/8/layout/process1"/>
    <dgm:cxn modelId="{2B62D03A-3B79-495F-A464-88B1766CFCDC}" srcId="{F0E2535B-BA47-45E8-BD66-7CFFBC6669ED}" destId="{F7F90CAE-8A09-4F08-81F9-2482EA98D11B}" srcOrd="3" destOrd="0" parTransId="{5BB2112A-010C-4457-9BD4-1B793942CC5E}" sibTransId="{3B24EF52-6E2E-4378-A0CE-BAD95906A1AE}"/>
    <dgm:cxn modelId="{46284D61-06F0-4CCC-B762-8646F0C09734}" type="presOf" srcId="{1807F151-E03F-481A-8EED-0EEAF126A8A8}" destId="{CB8B4A61-CD3F-47D7-AE6E-A8C976CC9411}" srcOrd="0" destOrd="0" presId="urn:microsoft.com/office/officeart/2005/8/layout/process1"/>
    <dgm:cxn modelId="{DFE7F152-12FB-4B2B-A48F-E6714A0DAEE1}" type="presOf" srcId="{3548B32A-1186-45D2-87C0-E21913DBF506}" destId="{64E8AEC4-C330-41B4-8847-551835EE930C}" srcOrd="0" destOrd="0" presId="urn:microsoft.com/office/officeart/2005/8/layout/process1"/>
    <dgm:cxn modelId="{B4FB9278-FD51-435D-9AB2-10722C9549B4}" srcId="{F0E2535B-BA47-45E8-BD66-7CFFBC6669ED}" destId="{DB655BA8-9B11-42A6-9810-38832A4A1176}" srcOrd="1" destOrd="0" parTransId="{A00F7D68-DE2E-4F37-89FC-9DB8B471FFC4}" sibTransId="{8967763C-77A8-4CC9-8E3C-9911DD58FD99}"/>
    <dgm:cxn modelId="{1384095A-E4EE-4971-B0A4-D826DE2E4A9B}" type="presOf" srcId="{8967763C-77A8-4CC9-8E3C-9911DD58FD99}" destId="{A3B4C6E0-1958-4B8A-B8C5-CAEBED08D151}" srcOrd="1" destOrd="0" presId="urn:microsoft.com/office/officeart/2005/8/layout/process1"/>
    <dgm:cxn modelId="{070F957D-BD27-42D0-A499-05EBC31E2912}" type="presOf" srcId="{F0E2535B-BA47-45E8-BD66-7CFFBC6669ED}" destId="{3E138E0C-3697-483D-BE1A-F3320FBFA87D}" srcOrd="0" destOrd="0" presId="urn:microsoft.com/office/officeart/2005/8/layout/process1"/>
    <dgm:cxn modelId="{03AA938A-36CA-4395-A23E-17E52DED88FB}" type="presOf" srcId="{DB655BA8-9B11-42A6-9810-38832A4A1176}" destId="{9BD9AB06-AA7C-4ABF-A54E-C5739973E0E9}" srcOrd="0" destOrd="0" presId="urn:microsoft.com/office/officeart/2005/8/layout/process1"/>
    <dgm:cxn modelId="{41480D9B-B8F0-4EEB-939B-42904AF81759}" type="presOf" srcId="{0B61C389-9570-4E22-B951-815C04AE574B}" destId="{CF8E2160-2D76-42E8-9395-6384B87137D3}" srcOrd="0" destOrd="0" presId="urn:microsoft.com/office/officeart/2005/8/layout/process1"/>
    <dgm:cxn modelId="{D4BCB7A8-5B5D-402A-8459-45C6F7A206CC}" type="presOf" srcId="{C9D2C945-41B2-4E97-A503-D887240D56CD}" destId="{AD7F72F4-4D1C-42D4-9928-E7D8DCB1B26E}" srcOrd="1" destOrd="0" presId="urn:microsoft.com/office/officeart/2005/8/layout/process1"/>
    <dgm:cxn modelId="{063B00D9-627F-42C4-928F-951234DED341}" srcId="{F0E2535B-BA47-45E8-BD66-7CFFBC6669ED}" destId="{1807F151-E03F-481A-8EED-0EEAF126A8A8}" srcOrd="2" destOrd="0" parTransId="{7DA3B8E1-64EF-467A-8C45-CCFDA1D2EA88}" sibTransId="{0B61C389-9570-4E22-B951-815C04AE574B}"/>
    <dgm:cxn modelId="{73F1D1E8-4297-4C04-BFF3-7DC335775400}" srcId="{F0E2535B-BA47-45E8-BD66-7CFFBC6669ED}" destId="{3548B32A-1186-45D2-87C0-E21913DBF506}" srcOrd="0" destOrd="0" parTransId="{5FBFAF2F-82A4-417C-9871-A20BA9663AD2}" sibTransId="{C9D2C945-41B2-4E97-A503-D887240D56CD}"/>
    <dgm:cxn modelId="{CF5A55F6-E461-4008-9A14-F24A1D74D177}" type="presOf" srcId="{0B61C389-9570-4E22-B951-815C04AE574B}" destId="{E2B56B33-0B4D-4479-A9DC-362540114EEE}" srcOrd="1" destOrd="0" presId="urn:microsoft.com/office/officeart/2005/8/layout/process1"/>
    <dgm:cxn modelId="{D43AE786-1BE6-4C78-9546-43494CF6B01A}" type="presParOf" srcId="{3E138E0C-3697-483D-BE1A-F3320FBFA87D}" destId="{64E8AEC4-C330-41B4-8847-551835EE930C}" srcOrd="0" destOrd="0" presId="urn:microsoft.com/office/officeart/2005/8/layout/process1"/>
    <dgm:cxn modelId="{FA760D68-8DE2-4D0A-B286-4725283285DF}" type="presParOf" srcId="{3E138E0C-3697-483D-BE1A-F3320FBFA87D}" destId="{05892B93-E7F2-4E0E-A033-8B2A716580F4}" srcOrd="1" destOrd="0" presId="urn:microsoft.com/office/officeart/2005/8/layout/process1"/>
    <dgm:cxn modelId="{2CD64727-81EC-4B89-A69B-1DD221098458}" type="presParOf" srcId="{05892B93-E7F2-4E0E-A033-8B2A716580F4}" destId="{AD7F72F4-4D1C-42D4-9928-E7D8DCB1B26E}" srcOrd="0" destOrd="0" presId="urn:microsoft.com/office/officeart/2005/8/layout/process1"/>
    <dgm:cxn modelId="{EB1A2455-8414-42E6-8BAB-83021DE33669}" type="presParOf" srcId="{3E138E0C-3697-483D-BE1A-F3320FBFA87D}" destId="{9BD9AB06-AA7C-4ABF-A54E-C5739973E0E9}" srcOrd="2" destOrd="0" presId="urn:microsoft.com/office/officeart/2005/8/layout/process1"/>
    <dgm:cxn modelId="{349D8264-6AE4-4761-8867-F05D314E066F}" type="presParOf" srcId="{3E138E0C-3697-483D-BE1A-F3320FBFA87D}" destId="{28779A4E-4D9C-4052-BD70-8D23C002B25E}" srcOrd="3" destOrd="0" presId="urn:microsoft.com/office/officeart/2005/8/layout/process1"/>
    <dgm:cxn modelId="{97A9E4AD-8E15-42E8-A67A-74F17CC02680}" type="presParOf" srcId="{28779A4E-4D9C-4052-BD70-8D23C002B25E}" destId="{A3B4C6E0-1958-4B8A-B8C5-CAEBED08D151}" srcOrd="0" destOrd="0" presId="urn:microsoft.com/office/officeart/2005/8/layout/process1"/>
    <dgm:cxn modelId="{D5F483DF-20D3-48AC-9CC5-585B5DEEE378}" type="presParOf" srcId="{3E138E0C-3697-483D-BE1A-F3320FBFA87D}" destId="{CB8B4A61-CD3F-47D7-AE6E-A8C976CC9411}" srcOrd="4" destOrd="0" presId="urn:microsoft.com/office/officeart/2005/8/layout/process1"/>
    <dgm:cxn modelId="{FC947B3F-CD17-4058-9EC1-1C820F6C2AF8}" type="presParOf" srcId="{3E138E0C-3697-483D-BE1A-F3320FBFA87D}" destId="{CF8E2160-2D76-42E8-9395-6384B87137D3}" srcOrd="5" destOrd="0" presId="urn:microsoft.com/office/officeart/2005/8/layout/process1"/>
    <dgm:cxn modelId="{C35A0B64-7E81-4041-BCD2-BBE2A999AD11}" type="presParOf" srcId="{CF8E2160-2D76-42E8-9395-6384B87137D3}" destId="{E2B56B33-0B4D-4479-A9DC-362540114EEE}" srcOrd="0" destOrd="0" presId="urn:microsoft.com/office/officeart/2005/8/layout/process1"/>
    <dgm:cxn modelId="{0719ACEA-5251-446C-B294-33B5C8DAA500}" type="presParOf" srcId="{3E138E0C-3697-483D-BE1A-F3320FBFA87D}" destId="{88F3D814-43CF-4944-9B04-1DC2FAB7F0D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dgm:spPr>
        <a:solidFill>
          <a:schemeClr val="accent2">
            <a:lumMod val="75000"/>
            <a:lumOff val="25000"/>
          </a:schemeClr>
        </a:solidFill>
      </dgm:spPr>
      <dgm:t>
        <a:bodyPr/>
        <a:lstStyle/>
        <a:p>
          <a:r>
            <a:rPr lang="en-US"/>
            <a:t>Control</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dgm:spPr>
        <a:solidFill>
          <a:schemeClr val="accent2">
            <a:lumMod val="75000"/>
            <a:lumOff val="25000"/>
          </a:schemeClr>
        </a:solidFill>
      </dgm:spPr>
      <dgm:t>
        <a:bodyPr/>
        <a:lstStyle/>
        <a:p>
          <a:r>
            <a:rPr lang="en-US"/>
            <a:t>Define</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dgm:spPr>
        <a:solidFill>
          <a:schemeClr val="accent2">
            <a:lumMod val="75000"/>
            <a:lumOff val="25000"/>
          </a:schemeClr>
        </a:solidFill>
      </dgm:spPr>
      <dgm:t>
        <a:bodyPr/>
        <a:lstStyle/>
        <a:p>
          <a:r>
            <a:rPr lang="en-US"/>
            <a:t>Measure</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dgm:spPr>
        <a:solidFill>
          <a:schemeClr val="accent2">
            <a:lumMod val="75000"/>
            <a:lumOff val="25000"/>
          </a:schemeClr>
        </a:solidFill>
      </dgm:spPr>
      <dgm:t>
        <a:bodyPr/>
        <a:lstStyle/>
        <a:p>
          <a:r>
            <a:rPr lang="en-US"/>
            <a:t>Analyze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dgm:spPr>
        <a:solidFill>
          <a:schemeClr val="accent2">
            <a:lumMod val="75000"/>
            <a:lumOff val="25000"/>
          </a:schemeClr>
        </a:solidFill>
      </dgm:spPr>
      <dgm:t>
        <a:bodyPr/>
        <a:lstStyle/>
        <a:p>
          <a:r>
            <a:rPr lang="en-US"/>
            <a:t>Improve</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5">
        <dgm:presLayoutVars>
          <dgm:bulletEnabled val="1"/>
        </dgm:presLayoutVars>
      </dgm:prSet>
      <dgm:spPr/>
    </dgm:pt>
    <dgm:pt modelId="{9534D124-576F-48E0-9521-42D3333D9AE9}" type="pres">
      <dgm:prSet presAssocID="{53AA5553-681E-4D6C-8180-C8DA6B3374F1}" presName="sibTrans" presStyleLbl="sibTrans2D1" presStyleIdx="0" presStyleCnt="5"/>
      <dgm:spPr/>
    </dgm:pt>
    <dgm:pt modelId="{1780D3A4-1737-4844-B5DE-BC93E0AEABFD}" type="pres">
      <dgm:prSet presAssocID="{53AA5553-681E-4D6C-8180-C8DA6B3374F1}" presName="connectorText" presStyleLbl="sibTrans2D1" presStyleIdx="0" presStyleCnt="5"/>
      <dgm:spPr/>
    </dgm:pt>
    <dgm:pt modelId="{A3AB15FF-3CA8-407E-8EF6-D55C187FDAE1}" type="pres">
      <dgm:prSet presAssocID="{240D5BA0-3626-4F30-A2B2-9CFD2D0EAB10}" presName="node" presStyleLbl="node1" presStyleIdx="1" presStyleCnt="5" custRadScaleRad="99898" custRadScaleInc="-2023">
        <dgm:presLayoutVars>
          <dgm:bulletEnabled val="1"/>
        </dgm:presLayoutVars>
      </dgm:prSet>
      <dgm:spPr/>
    </dgm:pt>
    <dgm:pt modelId="{4ED11730-2CCB-438B-B8A3-E8989AB29EF1}" type="pres">
      <dgm:prSet presAssocID="{5CF21A54-A89A-47FA-AC86-321412F40597}" presName="sibTrans" presStyleLbl="sibTrans2D1" presStyleIdx="1" presStyleCnt="5"/>
      <dgm:spPr/>
    </dgm:pt>
    <dgm:pt modelId="{B2133069-77F6-48A0-A958-EE5B6D805D18}" type="pres">
      <dgm:prSet presAssocID="{5CF21A54-A89A-47FA-AC86-321412F40597}" presName="connectorText" presStyleLbl="sibTrans2D1" presStyleIdx="1" presStyleCnt="5"/>
      <dgm:spPr/>
    </dgm:pt>
    <dgm:pt modelId="{9DFF1C55-DE4A-4D9F-98F0-F96F17FF8C06}" type="pres">
      <dgm:prSet presAssocID="{CF12625E-E799-40BD-BFFF-61A43FDBEEBE}" presName="node" presStyleLbl="node1" presStyleIdx="2" presStyleCnt="5">
        <dgm:presLayoutVars>
          <dgm:bulletEnabled val="1"/>
        </dgm:presLayoutVars>
      </dgm:prSet>
      <dgm:spPr/>
    </dgm:pt>
    <dgm:pt modelId="{3A656551-2FBD-444E-A7BF-96AAA2BC3D6C}" type="pres">
      <dgm:prSet presAssocID="{8229F0AA-31AD-46E8-BD51-BF882148AEA6}" presName="sibTrans" presStyleLbl="sibTrans2D1" presStyleIdx="2" presStyleCnt="5"/>
      <dgm:spPr/>
    </dgm:pt>
    <dgm:pt modelId="{BEAFE8BF-083A-4603-B6B7-B5DF9F79C7E0}" type="pres">
      <dgm:prSet presAssocID="{8229F0AA-31AD-46E8-BD51-BF882148AEA6}" presName="connectorText" presStyleLbl="sibTrans2D1" presStyleIdx="2" presStyleCnt="5"/>
      <dgm:spPr/>
    </dgm:pt>
    <dgm:pt modelId="{04A05677-8B5A-4C6C-A74F-0705A0CE2E86}" type="pres">
      <dgm:prSet presAssocID="{BDD890B6-58AF-4B54-8930-60EB2D7A2897}" presName="node" presStyleLbl="node1" presStyleIdx="3" presStyleCnt="5">
        <dgm:presLayoutVars>
          <dgm:bulletEnabled val="1"/>
        </dgm:presLayoutVars>
      </dgm:prSet>
      <dgm:spPr/>
    </dgm:pt>
    <dgm:pt modelId="{A323831D-81E4-421E-A6AD-01E2D3C5DF32}" type="pres">
      <dgm:prSet presAssocID="{87CC2EA8-339A-45EC-8E06-8EB752D7E474}" presName="sibTrans" presStyleLbl="sibTrans2D1" presStyleIdx="3" presStyleCnt="5"/>
      <dgm:spPr/>
    </dgm:pt>
    <dgm:pt modelId="{64BEFC17-688C-4582-9EB8-5F082FD206DB}" type="pres">
      <dgm:prSet presAssocID="{87CC2EA8-339A-45EC-8E06-8EB752D7E474}" presName="connectorText" presStyleLbl="sibTrans2D1" presStyleIdx="3" presStyleCnt="5"/>
      <dgm:spPr/>
    </dgm:pt>
    <dgm:pt modelId="{10355271-DB05-4D0C-80E2-E94D21DE5F35}" type="pres">
      <dgm:prSet presAssocID="{14F9F330-6658-42AC-9AA9-1B056820CCFF}" presName="node" presStyleLbl="node1" presStyleIdx="4" presStyleCnt="5">
        <dgm:presLayoutVars>
          <dgm:bulletEnabled val="1"/>
        </dgm:presLayoutVars>
      </dgm:prSet>
      <dgm:spPr/>
    </dgm:pt>
    <dgm:pt modelId="{FF052D9A-7460-4D79-BFB3-D813A76FBC47}" type="pres">
      <dgm:prSet presAssocID="{9FF177B2-681F-4ECA-AE36-748954F0BD4D}" presName="sibTrans" presStyleLbl="sibTrans2D1" presStyleIdx="4" presStyleCnt="5"/>
      <dgm:spPr/>
    </dgm:pt>
    <dgm:pt modelId="{38AA517F-726D-4D7D-91E6-B6437BA5938E}" type="pres">
      <dgm:prSet presAssocID="{9FF177B2-681F-4ECA-AE36-748954F0BD4D}" presName="connectorText" presStyleLbl="sibTrans2D1" presStyleIdx="4" presStyleCnt="5"/>
      <dgm:spPr/>
    </dgm:pt>
  </dgm:ptLst>
  <dgm:cxnLst>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A0A2DEB-FFC9-4BA3-B400-68DF63DE834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4557501-0312-4AE5-B9D2-AC3FBAAC1361}">
      <dgm:prSet phldrT="[Text]" custT="1"/>
      <dgm:spPr>
        <a:solidFill>
          <a:srgbClr val="19283B">
            <a:lumMod val="75000"/>
            <a:lumOff val="25000"/>
          </a:srgbClr>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Control</a:t>
          </a:r>
        </a:p>
      </dgm:t>
    </dgm:pt>
    <dgm:pt modelId="{0C13AFC4-5783-486C-A4BF-42AAC76A94E3}" type="parTrans" cxnId="{045C9ED6-A922-4E24-B5AC-D73300957B52}">
      <dgm:prSet/>
      <dgm:spPr/>
      <dgm:t>
        <a:bodyPr/>
        <a:lstStyle/>
        <a:p>
          <a:endParaRPr lang="en-US"/>
        </a:p>
      </dgm:t>
    </dgm:pt>
    <dgm:pt modelId="{53AA5553-681E-4D6C-8180-C8DA6B3374F1}" type="sibTrans" cxnId="{045C9ED6-A922-4E24-B5AC-D73300957B52}">
      <dgm:prSet/>
      <dgm:spPr/>
      <dgm:t>
        <a:bodyPr/>
        <a:lstStyle/>
        <a:p>
          <a:endParaRPr lang="en-US"/>
        </a:p>
      </dgm:t>
    </dgm:pt>
    <dgm:pt modelId="{240D5BA0-3626-4F30-A2B2-9CFD2D0EAB10}">
      <dgm:prSet phldrT="[Text]" custT="1"/>
      <dgm:spPr>
        <a:solidFill>
          <a:srgbClr val="7FBA00"/>
        </a:solidFill>
        <a:ln w="25400" cap="flat" cmpd="sng" algn="ctr">
          <a:solidFill>
            <a:prstClr val="white">
              <a:hueOff val="0"/>
              <a:satOff val="0"/>
              <a:lumOff val="0"/>
              <a:alphaOff val="0"/>
            </a:prstClr>
          </a:solidFill>
          <a:prstDash val="solid"/>
        </a:ln>
        <a:effectLst/>
      </dgm:spPr>
      <dgm:t>
        <a:bodyPr spcFirstLastPara="0" vert="horz" wrap="square" lIns="20320" tIns="20320" rIns="20320" bIns="20320" numCol="1" spcCol="1270" anchor="ctr" anchorCtr="0"/>
        <a:lstStyle/>
        <a:p>
          <a:pPr marL="0" lvl="0" indent="0" algn="ctr" defTabSz="711200">
            <a:lnSpc>
              <a:spcPct val="90000"/>
            </a:lnSpc>
            <a:spcBef>
              <a:spcPct val="0"/>
            </a:spcBef>
            <a:spcAft>
              <a:spcPct val="35000"/>
            </a:spcAft>
            <a:buNone/>
          </a:pPr>
          <a:r>
            <a:rPr lang="en-US" sz="1600" kern="1200">
              <a:solidFill>
                <a:prstClr val="white"/>
              </a:solidFill>
              <a:latin typeface="+mn-lt"/>
              <a:ea typeface="+mn-ea"/>
              <a:cs typeface="+mn-cs"/>
            </a:rPr>
            <a:t>Define</a:t>
          </a:r>
        </a:p>
      </dgm:t>
    </dgm:pt>
    <dgm:pt modelId="{2512F82D-844C-4D53-8E06-96AEAD686A1E}" type="parTrans" cxnId="{D1E1FBB4-2531-4F60-BA93-EB2F39F0509E}">
      <dgm:prSet/>
      <dgm:spPr/>
      <dgm:t>
        <a:bodyPr/>
        <a:lstStyle/>
        <a:p>
          <a:endParaRPr lang="en-US"/>
        </a:p>
      </dgm:t>
    </dgm:pt>
    <dgm:pt modelId="{5CF21A54-A89A-47FA-AC86-321412F40597}" type="sibTrans" cxnId="{D1E1FBB4-2531-4F60-BA93-EB2F39F0509E}">
      <dgm:prSet/>
      <dgm:spPr/>
      <dgm:t>
        <a:bodyPr/>
        <a:lstStyle/>
        <a:p>
          <a:endParaRPr lang="en-US"/>
        </a:p>
      </dgm:t>
    </dgm:pt>
    <dgm:pt modelId="{CF12625E-E799-40BD-BFFF-61A43FDBEEBE}">
      <dgm:prSet phldrT="[Text]"/>
      <dgm:spPr>
        <a:solidFill>
          <a:schemeClr val="accent2">
            <a:lumMod val="75000"/>
            <a:lumOff val="25000"/>
          </a:schemeClr>
        </a:solidFill>
      </dgm:spPr>
      <dgm:t>
        <a:bodyPr/>
        <a:lstStyle/>
        <a:p>
          <a:r>
            <a:rPr lang="en-US"/>
            <a:t>Measure</a:t>
          </a:r>
        </a:p>
      </dgm:t>
    </dgm:pt>
    <dgm:pt modelId="{0DC5BB81-998E-4C5B-AFDD-B852D0EEAE1C}" type="parTrans" cxnId="{962D7591-2CC4-4552-B786-46631E5B07B4}">
      <dgm:prSet/>
      <dgm:spPr/>
      <dgm:t>
        <a:bodyPr/>
        <a:lstStyle/>
        <a:p>
          <a:endParaRPr lang="en-US"/>
        </a:p>
      </dgm:t>
    </dgm:pt>
    <dgm:pt modelId="{8229F0AA-31AD-46E8-BD51-BF882148AEA6}" type="sibTrans" cxnId="{962D7591-2CC4-4552-B786-46631E5B07B4}">
      <dgm:prSet/>
      <dgm:spPr/>
      <dgm:t>
        <a:bodyPr/>
        <a:lstStyle/>
        <a:p>
          <a:endParaRPr lang="en-US"/>
        </a:p>
      </dgm:t>
    </dgm:pt>
    <dgm:pt modelId="{BDD890B6-58AF-4B54-8930-60EB2D7A2897}">
      <dgm:prSet phldrT="[Text]"/>
      <dgm:spPr>
        <a:solidFill>
          <a:schemeClr val="accent2">
            <a:lumMod val="75000"/>
            <a:lumOff val="25000"/>
          </a:schemeClr>
        </a:solidFill>
      </dgm:spPr>
      <dgm:t>
        <a:bodyPr/>
        <a:lstStyle/>
        <a:p>
          <a:r>
            <a:rPr lang="en-US"/>
            <a:t>Analyze</a:t>
          </a:r>
        </a:p>
      </dgm:t>
    </dgm:pt>
    <dgm:pt modelId="{4003CD56-E6D5-4B9E-A3BC-171E8B10F3BC}" type="parTrans" cxnId="{1579E58B-0BD9-41B2-B071-7CA161FFD718}">
      <dgm:prSet/>
      <dgm:spPr/>
      <dgm:t>
        <a:bodyPr/>
        <a:lstStyle/>
        <a:p>
          <a:endParaRPr lang="en-US"/>
        </a:p>
      </dgm:t>
    </dgm:pt>
    <dgm:pt modelId="{87CC2EA8-339A-45EC-8E06-8EB752D7E474}" type="sibTrans" cxnId="{1579E58B-0BD9-41B2-B071-7CA161FFD718}">
      <dgm:prSet/>
      <dgm:spPr/>
      <dgm:t>
        <a:bodyPr/>
        <a:lstStyle/>
        <a:p>
          <a:endParaRPr lang="en-US"/>
        </a:p>
      </dgm:t>
    </dgm:pt>
    <dgm:pt modelId="{14F9F330-6658-42AC-9AA9-1B056820CCFF}">
      <dgm:prSet phldrT="[Text]"/>
      <dgm:spPr>
        <a:solidFill>
          <a:schemeClr val="accent2">
            <a:lumMod val="75000"/>
            <a:lumOff val="25000"/>
          </a:schemeClr>
        </a:solidFill>
      </dgm:spPr>
      <dgm:t>
        <a:bodyPr/>
        <a:lstStyle/>
        <a:p>
          <a:r>
            <a:rPr lang="en-US"/>
            <a:t>Improve</a:t>
          </a:r>
        </a:p>
      </dgm:t>
    </dgm:pt>
    <dgm:pt modelId="{7EFB5EC2-AA07-4B07-8E58-C5C8472ACCF4}" type="parTrans" cxnId="{C1B62630-BD8F-4808-82A5-31BF317E65A3}">
      <dgm:prSet/>
      <dgm:spPr/>
      <dgm:t>
        <a:bodyPr/>
        <a:lstStyle/>
        <a:p>
          <a:endParaRPr lang="en-US"/>
        </a:p>
      </dgm:t>
    </dgm:pt>
    <dgm:pt modelId="{9FF177B2-681F-4ECA-AE36-748954F0BD4D}" type="sibTrans" cxnId="{C1B62630-BD8F-4808-82A5-31BF317E65A3}">
      <dgm:prSet/>
      <dgm:spPr/>
      <dgm:t>
        <a:bodyPr/>
        <a:lstStyle/>
        <a:p>
          <a:endParaRPr lang="en-US"/>
        </a:p>
      </dgm:t>
    </dgm:pt>
    <dgm:pt modelId="{264E3037-7905-4796-8D89-95CC80CF2E68}" type="pres">
      <dgm:prSet presAssocID="{2A0A2DEB-FFC9-4BA3-B400-68DF63DE8344}" presName="cycle" presStyleCnt="0">
        <dgm:presLayoutVars>
          <dgm:dir/>
          <dgm:resizeHandles val="exact"/>
        </dgm:presLayoutVars>
      </dgm:prSet>
      <dgm:spPr/>
    </dgm:pt>
    <dgm:pt modelId="{DB1B13B5-20DB-420C-9EC0-5193D65018F5}" type="pres">
      <dgm:prSet presAssocID="{34557501-0312-4AE5-B9D2-AC3FBAAC1361}" presName="node" presStyleLbl="node1" presStyleIdx="0" presStyleCnt="5">
        <dgm:presLayoutVars>
          <dgm:bulletEnabled val="1"/>
        </dgm:presLayoutVars>
      </dgm:prSet>
      <dgm:spPr>
        <a:xfrm>
          <a:off x="2279637" y="1356"/>
          <a:ext cx="1153416" cy="1153416"/>
        </a:xfrm>
        <a:prstGeom prst="ellipse">
          <a:avLst/>
        </a:prstGeom>
      </dgm:spPr>
    </dgm:pt>
    <dgm:pt modelId="{9534D124-576F-48E0-9521-42D3333D9AE9}" type="pres">
      <dgm:prSet presAssocID="{53AA5553-681E-4D6C-8180-C8DA6B3374F1}" presName="sibTrans" presStyleLbl="sibTrans2D1" presStyleIdx="0" presStyleCnt="5"/>
      <dgm:spPr/>
    </dgm:pt>
    <dgm:pt modelId="{1780D3A4-1737-4844-B5DE-BC93E0AEABFD}" type="pres">
      <dgm:prSet presAssocID="{53AA5553-681E-4D6C-8180-C8DA6B3374F1}" presName="connectorText" presStyleLbl="sibTrans2D1" presStyleIdx="0" presStyleCnt="5"/>
      <dgm:spPr/>
    </dgm:pt>
    <dgm:pt modelId="{A3AB15FF-3CA8-407E-8EF6-D55C187FDAE1}" type="pres">
      <dgm:prSet presAssocID="{240D5BA0-3626-4F30-A2B2-9CFD2D0EAB10}" presName="node" presStyleLbl="node1" presStyleIdx="1" presStyleCnt="5" custRadScaleRad="99898" custRadScaleInc="-2023">
        <dgm:presLayoutVars>
          <dgm:bulletEnabled val="1"/>
        </dgm:presLayoutVars>
      </dgm:prSet>
      <dgm:spPr>
        <a:xfrm>
          <a:off x="3673403" y="1002017"/>
          <a:ext cx="1153416" cy="1153416"/>
        </a:xfrm>
        <a:prstGeom prst="ellipse">
          <a:avLst/>
        </a:prstGeom>
      </dgm:spPr>
    </dgm:pt>
    <dgm:pt modelId="{4ED11730-2CCB-438B-B8A3-E8989AB29EF1}" type="pres">
      <dgm:prSet presAssocID="{5CF21A54-A89A-47FA-AC86-321412F40597}" presName="sibTrans" presStyleLbl="sibTrans2D1" presStyleIdx="1" presStyleCnt="5"/>
      <dgm:spPr/>
    </dgm:pt>
    <dgm:pt modelId="{B2133069-77F6-48A0-A958-EE5B6D805D18}" type="pres">
      <dgm:prSet presAssocID="{5CF21A54-A89A-47FA-AC86-321412F40597}" presName="connectorText" presStyleLbl="sibTrans2D1" presStyleIdx="1" presStyleCnt="5"/>
      <dgm:spPr/>
    </dgm:pt>
    <dgm:pt modelId="{9DFF1C55-DE4A-4D9F-98F0-F96F17FF8C06}" type="pres">
      <dgm:prSet presAssocID="{CF12625E-E799-40BD-BFFF-61A43FDBEEBE}" presName="node" presStyleLbl="node1" presStyleIdx="2" presStyleCnt="5">
        <dgm:presLayoutVars>
          <dgm:bulletEnabled val="1"/>
        </dgm:presLayoutVars>
      </dgm:prSet>
      <dgm:spPr/>
    </dgm:pt>
    <dgm:pt modelId="{3A656551-2FBD-444E-A7BF-96AAA2BC3D6C}" type="pres">
      <dgm:prSet presAssocID="{8229F0AA-31AD-46E8-BD51-BF882148AEA6}" presName="sibTrans" presStyleLbl="sibTrans2D1" presStyleIdx="2" presStyleCnt="5"/>
      <dgm:spPr/>
    </dgm:pt>
    <dgm:pt modelId="{BEAFE8BF-083A-4603-B6B7-B5DF9F79C7E0}" type="pres">
      <dgm:prSet presAssocID="{8229F0AA-31AD-46E8-BD51-BF882148AEA6}" presName="connectorText" presStyleLbl="sibTrans2D1" presStyleIdx="2" presStyleCnt="5"/>
      <dgm:spPr/>
    </dgm:pt>
    <dgm:pt modelId="{04A05677-8B5A-4C6C-A74F-0705A0CE2E86}" type="pres">
      <dgm:prSet presAssocID="{BDD890B6-58AF-4B54-8930-60EB2D7A2897}" presName="node" presStyleLbl="node1" presStyleIdx="3" presStyleCnt="5">
        <dgm:presLayoutVars>
          <dgm:bulletEnabled val="1"/>
        </dgm:presLayoutVars>
      </dgm:prSet>
      <dgm:spPr/>
    </dgm:pt>
    <dgm:pt modelId="{A323831D-81E4-421E-A6AD-01E2D3C5DF32}" type="pres">
      <dgm:prSet presAssocID="{87CC2EA8-339A-45EC-8E06-8EB752D7E474}" presName="sibTrans" presStyleLbl="sibTrans2D1" presStyleIdx="3" presStyleCnt="5"/>
      <dgm:spPr/>
    </dgm:pt>
    <dgm:pt modelId="{64BEFC17-688C-4582-9EB8-5F082FD206DB}" type="pres">
      <dgm:prSet presAssocID="{87CC2EA8-339A-45EC-8E06-8EB752D7E474}" presName="connectorText" presStyleLbl="sibTrans2D1" presStyleIdx="3" presStyleCnt="5"/>
      <dgm:spPr/>
    </dgm:pt>
    <dgm:pt modelId="{10355271-DB05-4D0C-80E2-E94D21DE5F35}" type="pres">
      <dgm:prSet presAssocID="{14F9F330-6658-42AC-9AA9-1B056820CCFF}" presName="node" presStyleLbl="node1" presStyleIdx="4" presStyleCnt="5">
        <dgm:presLayoutVars>
          <dgm:bulletEnabled val="1"/>
        </dgm:presLayoutVars>
      </dgm:prSet>
      <dgm:spPr/>
    </dgm:pt>
    <dgm:pt modelId="{FF052D9A-7460-4D79-BFB3-D813A76FBC47}" type="pres">
      <dgm:prSet presAssocID="{9FF177B2-681F-4ECA-AE36-748954F0BD4D}" presName="sibTrans" presStyleLbl="sibTrans2D1" presStyleIdx="4" presStyleCnt="5"/>
      <dgm:spPr/>
    </dgm:pt>
    <dgm:pt modelId="{38AA517F-726D-4D7D-91E6-B6437BA5938E}" type="pres">
      <dgm:prSet presAssocID="{9FF177B2-681F-4ECA-AE36-748954F0BD4D}" presName="connectorText" presStyleLbl="sibTrans2D1" presStyleIdx="4" presStyleCnt="5"/>
      <dgm:spPr/>
    </dgm:pt>
  </dgm:ptLst>
  <dgm:cxnLst>
    <dgm:cxn modelId="{23739D05-81FA-493D-A46C-4AEDF516E3A6}" type="presOf" srcId="{9FF177B2-681F-4ECA-AE36-748954F0BD4D}" destId="{FF052D9A-7460-4D79-BFB3-D813A76FBC47}" srcOrd="0" destOrd="0" presId="urn:microsoft.com/office/officeart/2005/8/layout/cycle2"/>
    <dgm:cxn modelId="{EB587D0A-C3C7-491F-ADFF-D73209E2F32D}" type="presOf" srcId="{14F9F330-6658-42AC-9AA9-1B056820CCFF}" destId="{10355271-DB05-4D0C-80E2-E94D21DE5F35}" srcOrd="0" destOrd="0" presId="urn:microsoft.com/office/officeart/2005/8/layout/cycle2"/>
    <dgm:cxn modelId="{C1B62630-BD8F-4808-82A5-31BF317E65A3}" srcId="{2A0A2DEB-FFC9-4BA3-B400-68DF63DE8344}" destId="{14F9F330-6658-42AC-9AA9-1B056820CCFF}" srcOrd="4" destOrd="0" parTransId="{7EFB5EC2-AA07-4B07-8E58-C5C8472ACCF4}" sibTransId="{9FF177B2-681F-4ECA-AE36-748954F0BD4D}"/>
    <dgm:cxn modelId="{34DA713A-FE77-4560-92F2-EA0A5070FC59}" type="presOf" srcId="{53AA5553-681E-4D6C-8180-C8DA6B3374F1}" destId="{9534D124-576F-48E0-9521-42D3333D9AE9}" srcOrd="0" destOrd="0" presId="urn:microsoft.com/office/officeart/2005/8/layout/cycle2"/>
    <dgm:cxn modelId="{42571548-E66B-46CC-9F39-31144D981BBE}" type="presOf" srcId="{8229F0AA-31AD-46E8-BD51-BF882148AEA6}" destId="{BEAFE8BF-083A-4603-B6B7-B5DF9F79C7E0}" srcOrd="1" destOrd="0" presId="urn:microsoft.com/office/officeart/2005/8/layout/cycle2"/>
    <dgm:cxn modelId="{8AE11C4C-383B-428D-BA53-1F5E9F25452E}" type="presOf" srcId="{34557501-0312-4AE5-B9D2-AC3FBAAC1361}" destId="{DB1B13B5-20DB-420C-9EC0-5193D65018F5}" srcOrd="0" destOrd="0" presId="urn:microsoft.com/office/officeart/2005/8/layout/cycle2"/>
    <dgm:cxn modelId="{5A36534F-03C1-4FDB-9894-979E8B40877C}" type="presOf" srcId="{240D5BA0-3626-4F30-A2B2-9CFD2D0EAB10}" destId="{A3AB15FF-3CA8-407E-8EF6-D55C187FDAE1}" srcOrd="0" destOrd="0" presId="urn:microsoft.com/office/officeart/2005/8/layout/cycle2"/>
    <dgm:cxn modelId="{A4020C73-A27D-4F31-8CA3-B5A70718C5C0}" type="presOf" srcId="{87CC2EA8-339A-45EC-8E06-8EB752D7E474}" destId="{A323831D-81E4-421E-A6AD-01E2D3C5DF32}" srcOrd="0" destOrd="0" presId="urn:microsoft.com/office/officeart/2005/8/layout/cycle2"/>
    <dgm:cxn modelId="{1579E58B-0BD9-41B2-B071-7CA161FFD718}" srcId="{2A0A2DEB-FFC9-4BA3-B400-68DF63DE8344}" destId="{BDD890B6-58AF-4B54-8930-60EB2D7A2897}" srcOrd="3" destOrd="0" parTransId="{4003CD56-E6D5-4B9E-A3BC-171E8B10F3BC}" sibTransId="{87CC2EA8-339A-45EC-8E06-8EB752D7E474}"/>
    <dgm:cxn modelId="{962D7591-2CC4-4552-B786-46631E5B07B4}" srcId="{2A0A2DEB-FFC9-4BA3-B400-68DF63DE8344}" destId="{CF12625E-E799-40BD-BFFF-61A43FDBEEBE}" srcOrd="2" destOrd="0" parTransId="{0DC5BB81-998E-4C5B-AFDD-B852D0EEAE1C}" sibTransId="{8229F0AA-31AD-46E8-BD51-BF882148AEA6}"/>
    <dgm:cxn modelId="{DE8DBF92-B2A5-4B07-9C58-5A3A476E50F4}" type="presOf" srcId="{CF12625E-E799-40BD-BFFF-61A43FDBEEBE}" destId="{9DFF1C55-DE4A-4D9F-98F0-F96F17FF8C06}" srcOrd="0" destOrd="0" presId="urn:microsoft.com/office/officeart/2005/8/layout/cycle2"/>
    <dgm:cxn modelId="{13ADD79B-DF30-483E-979C-E4C8F0576D32}" type="presOf" srcId="{8229F0AA-31AD-46E8-BD51-BF882148AEA6}" destId="{3A656551-2FBD-444E-A7BF-96AAA2BC3D6C}" srcOrd="0" destOrd="0" presId="urn:microsoft.com/office/officeart/2005/8/layout/cycle2"/>
    <dgm:cxn modelId="{D4DA98A8-D47E-4DE0-BF1E-5BECC40DBF7B}" type="presOf" srcId="{87CC2EA8-339A-45EC-8E06-8EB752D7E474}" destId="{64BEFC17-688C-4582-9EB8-5F082FD206DB}" srcOrd="1" destOrd="0" presId="urn:microsoft.com/office/officeart/2005/8/layout/cycle2"/>
    <dgm:cxn modelId="{BE5B42AE-59A9-4EDE-8E00-59B470DF41C0}" type="presOf" srcId="{5CF21A54-A89A-47FA-AC86-321412F40597}" destId="{4ED11730-2CCB-438B-B8A3-E8989AB29EF1}" srcOrd="0" destOrd="0" presId="urn:microsoft.com/office/officeart/2005/8/layout/cycle2"/>
    <dgm:cxn modelId="{D1E1FBB4-2531-4F60-BA93-EB2F39F0509E}" srcId="{2A0A2DEB-FFC9-4BA3-B400-68DF63DE8344}" destId="{240D5BA0-3626-4F30-A2B2-9CFD2D0EAB10}" srcOrd="1" destOrd="0" parTransId="{2512F82D-844C-4D53-8E06-96AEAD686A1E}" sibTransId="{5CF21A54-A89A-47FA-AC86-321412F40597}"/>
    <dgm:cxn modelId="{17F67DB5-1934-4787-A53D-7337A8D15099}" type="presOf" srcId="{53AA5553-681E-4D6C-8180-C8DA6B3374F1}" destId="{1780D3A4-1737-4844-B5DE-BC93E0AEABFD}" srcOrd="1" destOrd="0" presId="urn:microsoft.com/office/officeart/2005/8/layout/cycle2"/>
    <dgm:cxn modelId="{3465DAD2-2510-49FF-885E-02DCCB4DD8B0}" type="presOf" srcId="{2A0A2DEB-FFC9-4BA3-B400-68DF63DE8344}" destId="{264E3037-7905-4796-8D89-95CC80CF2E68}" srcOrd="0" destOrd="0" presId="urn:microsoft.com/office/officeart/2005/8/layout/cycle2"/>
    <dgm:cxn modelId="{045C9ED6-A922-4E24-B5AC-D73300957B52}" srcId="{2A0A2DEB-FFC9-4BA3-B400-68DF63DE8344}" destId="{34557501-0312-4AE5-B9D2-AC3FBAAC1361}" srcOrd="0" destOrd="0" parTransId="{0C13AFC4-5783-486C-A4BF-42AAC76A94E3}" sibTransId="{53AA5553-681E-4D6C-8180-C8DA6B3374F1}"/>
    <dgm:cxn modelId="{6CCB60E9-A484-46CD-B42C-8C9BFA5E03D4}" type="presOf" srcId="{5CF21A54-A89A-47FA-AC86-321412F40597}" destId="{B2133069-77F6-48A0-A958-EE5B6D805D18}" srcOrd="1" destOrd="0" presId="urn:microsoft.com/office/officeart/2005/8/layout/cycle2"/>
    <dgm:cxn modelId="{C1FEB0FA-6411-4686-872E-3FFD9EF5BBA6}" type="presOf" srcId="{BDD890B6-58AF-4B54-8930-60EB2D7A2897}" destId="{04A05677-8B5A-4C6C-A74F-0705A0CE2E86}" srcOrd="0" destOrd="0" presId="urn:microsoft.com/office/officeart/2005/8/layout/cycle2"/>
    <dgm:cxn modelId="{8042DFFB-B214-433B-A768-00D0DEB32688}" type="presOf" srcId="{9FF177B2-681F-4ECA-AE36-748954F0BD4D}" destId="{38AA517F-726D-4D7D-91E6-B6437BA5938E}" srcOrd="1" destOrd="0" presId="urn:microsoft.com/office/officeart/2005/8/layout/cycle2"/>
    <dgm:cxn modelId="{DAACA90C-C018-4924-892D-BE4B0E959461}" type="presParOf" srcId="{264E3037-7905-4796-8D89-95CC80CF2E68}" destId="{DB1B13B5-20DB-420C-9EC0-5193D65018F5}" srcOrd="0" destOrd="0" presId="urn:microsoft.com/office/officeart/2005/8/layout/cycle2"/>
    <dgm:cxn modelId="{BD69EEC8-57DF-4B68-A264-A4AD5F2C7E19}" type="presParOf" srcId="{264E3037-7905-4796-8D89-95CC80CF2E68}" destId="{9534D124-576F-48E0-9521-42D3333D9AE9}" srcOrd="1" destOrd="0" presId="urn:microsoft.com/office/officeart/2005/8/layout/cycle2"/>
    <dgm:cxn modelId="{2F07A560-5DF0-4CF0-A9CF-AB89A76E195C}" type="presParOf" srcId="{9534D124-576F-48E0-9521-42D3333D9AE9}" destId="{1780D3A4-1737-4844-B5DE-BC93E0AEABFD}" srcOrd="0" destOrd="0" presId="urn:microsoft.com/office/officeart/2005/8/layout/cycle2"/>
    <dgm:cxn modelId="{61C020AF-5907-4311-BAE4-C932A0E1736A}" type="presParOf" srcId="{264E3037-7905-4796-8D89-95CC80CF2E68}" destId="{A3AB15FF-3CA8-407E-8EF6-D55C187FDAE1}" srcOrd="2" destOrd="0" presId="urn:microsoft.com/office/officeart/2005/8/layout/cycle2"/>
    <dgm:cxn modelId="{DAC60A0A-C452-4E5F-9939-6852CA1D7986}" type="presParOf" srcId="{264E3037-7905-4796-8D89-95CC80CF2E68}" destId="{4ED11730-2CCB-438B-B8A3-E8989AB29EF1}" srcOrd="3" destOrd="0" presId="urn:microsoft.com/office/officeart/2005/8/layout/cycle2"/>
    <dgm:cxn modelId="{131E2835-6397-40D9-BE8A-B4F3315A5638}" type="presParOf" srcId="{4ED11730-2CCB-438B-B8A3-E8989AB29EF1}" destId="{B2133069-77F6-48A0-A958-EE5B6D805D18}" srcOrd="0" destOrd="0" presId="urn:microsoft.com/office/officeart/2005/8/layout/cycle2"/>
    <dgm:cxn modelId="{C6DB9089-300A-46D9-A279-DA417300B10E}" type="presParOf" srcId="{264E3037-7905-4796-8D89-95CC80CF2E68}" destId="{9DFF1C55-DE4A-4D9F-98F0-F96F17FF8C06}" srcOrd="4" destOrd="0" presId="urn:microsoft.com/office/officeart/2005/8/layout/cycle2"/>
    <dgm:cxn modelId="{622712E9-94CA-47F4-AD9D-1159D444E406}" type="presParOf" srcId="{264E3037-7905-4796-8D89-95CC80CF2E68}" destId="{3A656551-2FBD-444E-A7BF-96AAA2BC3D6C}" srcOrd="5" destOrd="0" presId="urn:microsoft.com/office/officeart/2005/8/layout/cycle2"/>
    <dgm:cxn modelId="{7697EF60-24C6-48F9-8364-D418AA552712}" type="presParOf" srcId="{3A656551-2FBD-444E-A7BF-96AAA2BC3D6C}" destId="{BEAFE8BF-083A-4603-B6B7-B5DF9F79C7E0}" srcOrd="0" destOrd="0" presId="urn:microsoft.com/office/officeart/2005/8/layout/cycle2"/>
    <dgm:cxn modelId="{94448B12-BEED-430C-8347-F6D7F3152EC7}" type="presParOf" srcId="{264E3037-7905-4796-8D89-95CC80CF2E68}" destId="{04A05677-8B5A-4C6C-A74F-0705A0CE2E86}" srcOrd="6" destOrd="0" presId="urn:microsoft.com/office/officeart/2005/8/layout/cycle2"/>
    <dgm:cxn modelId="{17C685A0-A9B7-4EA1-9389-F0EBD01042AF}" type="presParOf" srcId="{264E3037-7905-4796-8D89-95CC80CF2E68}" destId="{A323831D-81E4-421E-A6AD-01E2D3C5DF32}" srcOrd="7" destOrd="0" presId="urn:microsoft.com/office/officeart/2005/8/layout/cycle2"/>
    <dgm:cxn modelId="{DDEA9425-2BF6-4CB8-BEE8-F0732EF6CE02}" type="presParOf" srcId="{A323831D-81E4-421E-A6AD-01E2D3C5DF32}" destId="{64BEFC17-688C-4582-9EB8-5F082FD206DB}" srcOrd="0" destOrd="0" presId="urn:microsoft.com/office/officeart/2005/8/layout/cycle2"/>
    <dgm:cxn modelId="{642166CF-385E-4AFC-890B-5803096E7637}" type="presParOf" srcId="{264E3037-7905-4796-8D89-95CC80CF2E68}" destId="{10355271-DB05-4D0C-80E2-E94D21DE5F35}" srcOrd="8" destOrd="0" presId="urn:microsoft.com/office/officeart/2005/8/layout/cycle2"/>
    <dgm:cxn modelId="{2AD78380-29EA-488C-8EE0-4841ABDC675C}" type="presParOf" srcId="{264E3037-7905-4796-8D89-95CC80CF2E68}" destId="{FF052D9A-7460-4D79-BFB3-D813A76FBC47}" srcOrd="9" destOrd="0" presId="urn:microsoft.com/office/officeart/2005/8/layout/cycle2"/>
    <dgm:cxn modelId="{2468881D-3049-4377-9231-1DA6F3D07515}" type="presParOf" srcId="{FF052D9A-7460-4D79-BFB3-D813A76FBC47}" destId="{38AA517F-726D-4D7D-91E6-B6437BA5938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22A4-5268-4D3E-B894-4F86F68F3CC7}">
      <dsp:nvSpPr>
        <dsp:cNvPr id="0" name=""/>
        <dsp:cNvSpPr/>
      </dsp:nvSpPr>
      <dsp:spPr>
        <a:xfrm>
          <a:off x="743050" y="253627"/>
          <a:ext cx="3462327" cy="3462327"/>
        </a:xfrm>
        <a:prstGeom prst="pie">
          <a:avLst>
            <a:gd name="adj1" fmla="val 16200000"/>
            <a:gd name="adj2" fmla="val 0"/>
          </a:avLst>
        </a:prstGeom>
        <a:solidFill>
          <a:srgbClr val="079FC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Do</a:t>
          </a:r>
          <a:endParaRPr lang="en-US" sz="3000" kern="1200"/>
        </a:p>
      </dsp:txBody>
      <dsp:txXfrm>
        <a:off x="2580969" y="971236"/>
        <a:ext cx="1277763" cy="948018"/>
      </dsp:txXfrm>
    </dsp:sp>
    <dsp:sp modelId="{C55EFDB5-0862-4D9E-9C2C-484414497FE9}">
      <dsp:nvSpPr>
        <dsp:cNvPr id="0" name=""/>
        <dsp:cNvSpPr/>
      </dsp:nvSpPr>
      <dsp:spPr>
        <a:xfrm>
          <a:off x="743050" y="369863"/>
          <a:ext cx="3462327" cy="3462327"/>
        </a:xfrm>
        <a:prstGeom prst="pie">
          <a:avLst>
            <a:gd name="adj1" fmla="val 0"/>
            <a:gd name="adj2" fmla="val 5400000"/>
          </a:avLst>
        </a:prstGeom>
        <a:solidFill>
          <a:srgbClr val="00B2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Check</a:t>
          </a:r>
          <a:endParaRPr lang="en-US" sz="3000" kern="1200"/>
        </a:p>
      </dsp:txBody>
      <dsp:txXfrm>
        <a:off x="2580969" y="2166563"/>
        <a:ext cx="1277763" cy="948018"/>
      </dsp:txXfrm>
    </dsp:sp>
    <dsp:sp modelId="{8C5ADF32-291E-42AE-BBE2-0A6F122E57B6}">
      <dsp:nvSpPr>
        <dsp:cNvPr id="0" name=""/>
        <dsp:cNvSpPr/>
      </dsp:nvSpPr>
      <dsp:spPr>
        <a:xfrm>
          <a:off x="626815" y="369863"/>
          <a:ext cx="3462327" cy="3462327"/>
        </a:xfrm>
        <a:prstGeom prst="pie">
          <a:avLst>
            <a:gd name="adj1" fmla="val 5400000"/>
            <a:gd name="adj2" fmla="val 10800000"/>
          </a:avLst>
        </a:prstGeom>
        <a:solidFill>
          <a:srgbClr val="00827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Act</a:t>
          </a:r>
          <a:endParaRPr lang="en-US" sz="3000" kern="1200"/>
        </a:p>
      </dsp:txBody>
      <dsp:txXfrm>
        <a:off x="973460" y="2166563"/>
        <a:ext cx="1277763" cy="948018"/>
      </dsp:txXfrm>
    </dsp:sp>
    <dsp:sp modelId="{DADD2419-FD8B-4C5C-B809-2D4A88054D00}">
      <dsp:nvSpPr>
        <dsp:cNvPr id="0" name=""/>
        <dsp:cNvSpPr/>
      </dsp:nvSpPr>
      <dsp:spPr>
        <a:xfrm>
          <a:off x="626815" y="253627"/>
          <a:ext cx="3462327" cy="3462327"/>
        </a:xfrm>
        <a:prstGeom prst="pie">
          <a:avLst>
            <a:gd name="adj1" fmla="val 10800000"/>
            <a:gd name="adj2" fmla="val 16200000"/>
          </a:avLst>
        </a:prstGeom>
        <a:solidFill>
          <a:srgbClr val="00395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Plan</a:t>
          </a:r>
          <a:endParaRPr lang="en-US" sz="3000" kern="1200"/>
        </a:p>
      </dsp:txBody>
      <dsp:txXfrm>
        <a:off x="973460" y="971236"/>
        <a:ext cx="1277763" cy="948018"/>
      </dsp:txXfrm>
    </dsp:sp>
    <dsp:sp modelId="{0BE5C934-C8F8-4604-A340-D3B7688CE703}">
      <dsp:nvSpPr>
        <dsp:cNvPr id="0" name=""/>
        <dsp:cNvSpPr/>
      </dsp:nvSpPr>
      <dsp:spPr>
        <a:xfrm>
          <a:off x="528716" y="39293"/>
          <a:ext cx="3890996" cy="3890996"/>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1156E0-DB0D-4F7C-9D3F-C268FDAA02BA}">
      <dsp:nvSpPr>
        <dsp:cNvPr id="0" name=""/>
        <dsp:cNvSpPr/>
      </dsp:nvSpPr>
      <dsp:spPr>
        <a:xfrm>
          <a:off x="528716" y="155528"/>
          <a:ext cx="3890996" cy="3890996"/>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009122-8E40-4BF6-9250-6E869C817F33}">
      <dsp:nvSpPr>
        <dsp:cNvPr id="0" name=""/>
        <dsp:cNvSpPr/>
      </dsp:nvSpPr>
      <dsp:spPr>
        <a:xfrm>
          <a:off x="412480" y="155528"/>
          <a:ext cx="3890996" cy="3890996"/>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DF7FFD-5BF2-4F7C-85D4-151E6DF86961}">
      <dsp:nvSpPr>
        <dsp:cNvPr id="0" name=""/>
        <dsp:cNvSpPr/>
      </dsp:nvSpPr>
      <dsp:spPr>
        <a:xfrm>
          <a:off x="412480" y="39293"/>
          <a:ext cx="3890996" cy="3890996"/>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279637" y="1356"/>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Control</a:t>
          </a:r>
        </a:p>
      </dsp:txBody>
      <dsp:txXfrm>
        <a:off x="2448551" y="170270"/>
        <a:ext cx="815588" cy="815588"/>
      </dsp:txXfrm>
    </dsp:sp>
    <dsp:sp modelId="{9534D124-576F-48E0-9521-42D3333D9AE9}">
      <dsp:nvSpPr>
        <dsp:cNvPr id="0" name=""/>
        <dsp:cNvSpPr/>
      </dsp:nvSpPr>
      <dsp:spPr>
        <a:xfrm rot="2140599">
          <a:off x="3397349" y="878836"/>
          <a:ext cx="29805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405740" y="930618"/>
        <a:ext cx="208637" cy="233566"/>
      </dsp:txXfrm>
    </dsp:sp>
    <dsp:sp modelId="{A3AB15FF-3CA8-407E-8EF6-D55C187FDAE1}">
      <dsp:nvSpPr>
        <dsp:cNvPr id="0" name=""/>
        <dsp:cNvSpPr/>
      </dsp:nvSpPr>
      <dsp:spPr>
        <a:xfrm>
          <a:off x="3673403" y="1002017"/>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Define</a:t>
          </a:r>
        </a:p>
      </dsp:txBody>
      <dsp:txXfrm>
        <a:off x="3842317" y="1170931"/>
        <a:ext cx="815588" cy="815588"/>
      </dsp:txXfrm>
    </dsp:sp>
    <dsp:sp modelId="{4ED11730-2CCB-438B-B8A3-E8989AB29EF1}">
      <dsp:nvSpPr>
        <dsp:cNvPr id="0" name=""/>
        <dsp:cNvSpPr/>
      </dsp:nvSpPr>
      <dsp:spPr>
        <a:xfrm rot="6455769">
          <a:off x="3831824" y="2207797"/>
          <a:ext cx="31410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893183" y="2240742"/>
        <a:ext cx="219872" cy="233566"/>
      </dsp:txXfrm>
    </dsp:sp>
    <dsp:sp modelId="{9DFF1C55-DE4A-4D9F-98F0-F96F17FF8C06}">
      <dsp:nvSpPr>
        <dsp:cNvPr id="0" name=""/>
        <dsp:cNvSpPr/>
      </dsp:nvSpPr>
      <dsp:spPr>
        <a:xfrm>
          <a:off x="3145557" y="2666386"/>
          <a:ext cx="1153416" cy="1153416"/>
        </a:xfrm>
        <a:prstGeom prst="ellipse">
          <a:avLst/>
        </a:prstGeom>
        <a:solidFill>
          <a:srgbClr val="7FBA00"/>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Measure</a:t>
          </a:r>
        </a:p>
      </dsp:txBody>
      <dsp:txXfrm>
        <a:off x="3314471" y="2835300"/>
        <a:ext cx="815588" cy="815588"/>
      </dsp:txXfrm>
    </dsp:sp>
    <dsp:sp modelId="{3A656551-2FBD-444E-A7BF-96AAA2BC3D6C}">
      <dsp:nvSpPr>
        <dsp:cNvPr id="0" name=""/>
        <dsp:cNvSpPr/>
      </dsp:nvSpPr>
      <dsp:spPr>
        <a:xfrm rot="10800000">
          <a:off x="2711739" y="3048455"/>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803708" y="3126311"/>
        <a:ext cx="214596" cy="233566"/>
      </dsp:txXfrm>
    </dsp:sp>
    <dsp:sp modelId="{04A05677-8B5A-4C6C-A74F-0705A0CE2E86}">
      <dsp:nvSpPr>
        <dsp:cNvPr id="0" name=""/>
        <dsp:cNvSpPr/>
      </dsp:nvSpPr>
      <dsp:spPr>
        <a:xfrm>
          <a:off x="1413716" y="266638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Analyze</a:t>
          </a:r>
        </a:p>
      </dsp:txBody>
      <dsp:txXfrm>
        <a:off x="1582630" y="2835300"/>
        <a:ext cx="815588" cy="815588"/>
      </dsp:txXfrm>
    </dsp:sp>
    <dsp:sp modelId="{A323831D-81E4-421E-A6AD-01E2D3C5DF32}">
      <dsp:nvSpPr>
        <dsp:cNvPr id="0" name=""/>
        <dsp:cNvSpPr/>
      </dsp:nvSpPr>
      <dsp:spPr>
        <a:xfrm rot="15120000">
          <a:off x="1572239" y="2233167"/>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632433" y="2354757"/>
        <a:ext cx="214596" cy="233566"/>
      </dsp:txXfrm>
    </dsp:sp>
    <dsp:sp modelId="{10355271-DB05-4D0C-80E2-E94D21DE5F35}">
      <dsp:nvSpPr>
        <dsp:cNvPr id="0" name=""/>
        <dsp:cNvSpPr/>
      </dsp:nvSpPr>
      <dsp:spPr>
        <a:xfrm>
          <a:off x="878547" y="101930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Improve</a:t>
          </a:r>
        </a:p>
      </dsp:txBody>
      <dsp:txXfrm>
        <a:off x="1047461" y="1188220"/>
        <a:ext cx="815588" cy="815588"/>
      </dsp:txXfrm>
    </dsp:sp>
    <dsp:sp modelId="{FF052D9A-7460-4D79-BFB3-D813A76FBC47}">
      <dsp:nvSpPr>
        <dsp:cNvPr id="0" name=""/>
        <dsp:cNvSpPr/>
      </dsp:nvSpPr>
      <dsp:spPr>
        <a:xfrm rot="19440000">
          <a:off x="1995499" y="897500"/>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004281" y="1002385"/>
        <a:ext cx="214596" cy="2335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279637" y="1356"/>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Control</a:t>
          </a:r>
        </a:p>
      </dsp:txBody>
      <dsp:txXfrm>
        <a:off x="2448551" y="170270"/>
        <a:ext cx="815588" cy="815588"/>
      </dsp:txXfrm>
    </dsp:sp>
    <dsp:sp modelId="{9534D124-576F-48E0-9521-42D3333D9AE9}">
      <dsp:nvSpPr>
        <dsp:cNvPr id="0" name=""/>
        <dsp:cNvSpPr/>
      </dsp:nvSpPr>
      <dsp:spPr>
        <a:xfrm rot="2140599">
          <a:off x="3397349" y="878836"/>
          <a:ext cx="29805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405740" y="930618"/>
        <a:ext cx="208637" cy="233566"/>
      </dsp:txXfrm>
    </dsp:sp>
    <dsp:sp modelId="{A3AB15FF-3CA8-407E-8EF6-D55C187FDAE1}">
      <dsp:nvSpPr>
        <dsp:cNvPr id="0" name=""/>
        <dsp:cNvSpPr/>
      </dsp:nvSpPr>
      <dsp:spPr>
        <a:xfrm>
          <a:off x="3673403" y="1002017"/>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Define</a:t>
          </a:r>
        </a:p>
      </dsp:txBody>
      <dsp:txXfrm>
        <a:off x="3842317" y="1170931"/>
        <a:ext cx="815588" cy="815588"/>
      </dsp:txXfrm>
    </dsp:sp>
    <dsp:sp modelId="{4ED11730-2CCB-438B-B8A3-E8989AB29EF1}">
      <dsp:nvSpPr>
        <dsp:cNvPr id="0" name=""/>
        <dsp:cNvSpPr/>
      </dsp:nvSpPr>
      <dsp:spPr>
        <a:xfrm rot="6455769">
          <a:off x="3831824" y="2207797"/>
          <a:ext cx="31410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893183" y="2240742"/>
        <a:ext cx="219872" cy="233566"/>
      </dsp:txXfrm>
    </dsp:sp>
    <dsp:sp modelId="{9DFF1C55-DE4A-4D9F-98F0-F96F17FF8C06}">
      <dsp:nvSpPr>
        <dsp:cNvPr id="0" name=""/>
        <dsp:cNvSpPr/>
      </dsp:nvSpPr>
      <dsp:spPr>
        <a:xfrm>
          <a:off x="3145557" y="2666386"/>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Measure</a:t>
          </a:r>
        </a:p>
      </dsp:txBody>
      <dsp:txXfrm>
        <a:off x="3314471" y="2835300"/>
        <a:ext cx="815588" cy="815588"/>
      </dsp:txXfrm>
    </dsp:sp>
    <dsp:sp modelId="{3A656551-2FBD-444E-A7BF-96AAA2BC3D6C}">
      <dsp:nvSpPr>
        <dsp:cNvPr id="0" name=""/>
        <dsp:cNvSpPr/>
      </dsp:nvSpPr>
      <dsp:spPr>
        <a:xfrm rot="10800000">
          <a:off x="2711739" y="3048455"/>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803708" y="3126311"/>
        <a:ext cx="214596" cy="233566"/>
      </dsp:txXfrm>
    </dsp:sp>
    <dsp:sp modelId="{04A05677-8B5A-4C6C-A74F-0705A0CE2E86}">
      <dsp:nvSpPr>
        <dsp:cNvPr id="0" name=""/>
        <dsp:cNvSpPr/>
      </dsp:nvSpPr>
      <dsp:spPr>
        <a:xfrm>
          <a:off x="1413716" y="2666386"/>
          <a:ext cx="1153416" cy="1153416"/>
        </a:xfrm>
        <a:prstGeom prst="ellipse">
          <a:avLst/>
        </a:prstGeom>
        <a:solidFill>
          <a:srgbClr val="7FBA00"/>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Analyze</a:t>
          </a:r>
        </a:p>
      </dsp:txBody>
      <dsp:txXfrm>
        <a:off x="1582630" y="2835300"/>
        <a:ext cx="815588" cy="815588"/>
      </dsp:txXfrm>
    </dsp:sp>
    <dsp:sp modelId="{A323831D-81E4-421E-A6AD-01E2D3C5DF32}">
      <dsp:nvSpPr>
        <dsp:cNvPr id="0" name=""/>
        <dsp:cNvSpPr/>
      </dsp:nvSpPr>
      <dsp:spPr>
        <a:xfrm rot="15120000">
          <a:off x="1572239" y="2233167"/>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632433" y="2354757"/>
        <a:ext cx="214596" cy="233566"/>
      </dsp:txXfrm>
    </dsp:sp>
    <dsp:sp modelId="{10355271-DB05-4D0C-80E2-E94D21DE5F35}">
      <dsp:nvSpPr>
        <dsp:cNvPr id="0" name=""/>
        <dsp:cNvSpPr/>
      </dsp:nvSpPr>
      <dsp:spPr>
        <a:xfrm>
          <a:off x="878547" y="101930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Improve</a:t>
          </a:r>
        </a:p>
      </dsp:txBody>
      <dsp:txXfrm>
        <a:off x="1047461" y="1188220"/>
        <a:ext cx="815588" cy="815588"/>
      </dsp:txXfrm>
    </dsp:sp>
    <dsp:sp modelId="{FF052D9A-7460-4D79-BFB3-D813A76FBC47}">
      <dsp:nvSpPr>
        <dsp:cNvPr id="0" name=""/>
        <dsp:cNvSpPr/>
      </dsp:nvSpPr>
      <dsp:spPr>
        <a:xfrm rot="19440000">
          <a:off x="1995499" y="897500"/>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004281" y="1002385"/>
        <a:ext cx="214596" cy="2335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279637" y="1356"/>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Control</a:t>
          </a:r>
        </a:p>
      </dsp:txBody>
      <dsp:txXfrm>
        <a:off x="2448551" y="170270"/>
        <a:ext cx="815588" cy="815588"/>
      </dsp:txXfrm>
    </dsp:sp>
    <dsp:sp modelId="{9534D124-576F-48E0-9521-42D3333D9AE9}">
      <dsp:nvSpPr>
        <dsp:cNvPr id="0" name=""/>
        <dsp:cNvSpPr/>
      </dsp:nvSpPr>
      <dsp:spPr>
        <a:xfrm rot="2140599">
          <a:off x="3397349" y="878836"/>
          <a:ext cx="29805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405740" y="930618"/>
        <a:ext cx="208637" cy="233566"/>
      </dsp:txXfrm>
    </dsp:sp>
    <dsp:sp modelId="{A3AB15FF-3CA8-407E-8EF6-D55C187FDAE1}">
      <dsp:nvSpPr>
        <dsp:cNvPr id="0" name=""/>
        <dsp:cNvSpPr/>
      </dsp:nvSpPr>
      <dsp:spPr>
        <a:xfrm>
          <a:off x="3673403" y="1002017"/>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Define</a:t>
          </a:r>
        </a:p>
      </dsp:txBody>
      <dsp:txXfrm>
        <a:off x="3842317" y="1170931"/>
        <a:ext cx="815588" cy="815588"/>
      </dsp:txXfrm>
    </dsp:sp>
    <dsp:sp modelId="{4ED11730-2CCB-438B-B8A3-E8989AB29EF1}">
      <dsp:nvSpPr>
        <dsp:cNvPr id="0" name=""/>
        <dsp:cNvSpPr/>
      </dsp:nvSpPr>
      <dsp:spPr>
        <a:xfrm rot="6455769">
          <a:off x="3831824" y="2207797"/>
          <a:ext cx="31410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893183" y="2240742"/>
        <a:ext cx="219872" cy="233566"/>
      </dsp:txXfrm>
    </dsp:sp>
    <dsp:sp modelId="{9DFF1C55-DE4A-4D9F-98F0-F96F17FF8C06}">
      <dsp:nvSpPr>
        <dsp:cNvPr id="0" name=""/>
        <dsp:cNvSpPr/>
      </dsp:nvSpPr>
      <dsp:spPr>
        <a:xfrm>
          <a:off x="3145557" y="2666386"/>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Measure</a:t>
          </a:r>
        </a:p>
      </dsp:txBody>
      <dsp:txXfrm>
        <a:off x="3314471" y="2835300"/>
        <a:ext cx="815588" cy="815588"/>
      </dsp:txXfrm>
    </dsp:sp>
    <dsp:sp modelId="{3A656551-2FBD-444E-A7BF-96AAA2BC3D6C}">
      <dsp:nvSpPr>
        <dsp:cNvPr id="0" name=""/>
        <dsp:cNvSpPr/>
      </dsp:nvSpPr>
      <dsp:spPr>
        <a:xfrm rot="10800000">
          <a:off x="2711739" y="3048455"/>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2803708" y="3126311"/>
        <a:ext cx="214596" cy="233566"/>
      </dsp:txXfrm>
    </dsp:sp>
    <dsp:sp modelId="{04A05677-8B5A-4C6C-A74F-0705A0CE2E86}">
      <dsp:nvSpPr>
        <dsp:cNvPr id="0" name=""/>
        <dsp:cNvSpPr/>
      </dsp:nvSpPr>
      <dsp:spPr>
        <a:xfrm>
          <a:off x="1413716" y="2666386"/>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Analyze</a:t>
          </a:r>
        </a:p>
      </dsp:txBody>
      <dsp:txXfrm>
        <a:off x="1582630" y="2835300"/>
        <a:ext cx="815588" cy="815588"/>
      </dsp:txXfrm>
    </dsp:sp>
    <dsp:sp modelId="{A323831D-81E4-421E-A6AD-01E2D3C5DF32}">
      <dsp:nvSpPr>
        <dsp:cNvPr id="0" name=""/>
        <dsp:cNvSpPr/>
      </dsp:nvSpPr>
      <dsp:spPr>
        <a:xfrm rot="15120000">
          <a:off x="1572239" y="2233167"/>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632433" y="2354757"/>
        <a:ext cx="214596" cy="233566"/>
      </dsp:txXfrm>
    </dsp:sp>
    <dsp:sp modelId="{10355271-DB05-4D0C-80E2-E94D21DE5F35}">
      <dsp:nvSpPr>
        <dsp:cNvPr id="0" name=""/>
        <dsp:cNvSpPr/>
      </dsp:nvSpPr>
      <dsp:spPr>
        <a:xfrm>
          <a:off x="878547" y="1019306"/>
          <a:ext cx="1153416" cy="1153416"/>
        </a:xfrm>
        <a:prstGeom prst="ellipse">
          <a:avLst/>
        </a:prstGeom>
        <a:solidFill>
          <a:srgbClr val="7FBA00"/>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Improve</a:t>
          </a:r>
        </a:p>
      </dsp:txBody>
      <dsp:txXfrm>
        <a:off x="1047461" y="1188220"/>
        <a:ext cx="815588" cy="815588"/>
      </dsp:txXfrm>
    </dsp:sp>
    <dsp:sp modelId="{FF052D9A-7460-4D79-BFB3-D813A76FBC47}">
      <dsp:nvSpPr>
        <dsp:cNvPr id="0" name=""/>
        <dsp:cNvSpPr/>
      </dsp:nvSpPr>
      <dsp:spPr>
        <a:xfrm rot="19440000">
          <a:off x="1995499" y="897500"/>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004281" y="1002385"/>
        <a:ext cx="214596" cy="2335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279637" y="1356"/>
          <a:ext cx="1153416" cy="1153416"/>
        </a:xfrm>
        <a:prstGeom prst="ellipse">
          <a:avLst/>
        </a:prstGeom>
        <a:solidFill>
          <a:srgbClr val="7FBA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Control</a:t>
          </a:r>
        </a:p>
      </dsp:txBody>
      <dsp:txXfrm>
        <a:off x="2448551" y="170270"/>
        <a:ext cx="815588" cy="815588"/>
      </dsp:txXfrm>
    </dsp:sp>
    <dsp:sp modelId="{9534D124-576F-48E0-9521-42D3333D9AE9}">
      <dsp:nvSpPr>
        <dsp:cNvPr id="0" name=""/>
        <dsp:cNvSpPr/>
      </dsp:nvSpPr>
      <dsp:spPr>
        <a:xfrm rot="2140599">
          <a:off x="3397349" y="878836"/>
          <a:ext cx="29805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405740" y="930618"/>
        <a:ext cx="208637" cy="233566"/>
      </dsp:txXfrm>
    </dsp:sp>
    <dsp:sp modelId="{A3AB15FF-3CA8-407E-8EF6-D55C187FDAE1}">
      <dsp:nvSpPr>
        <dsp:cNvPr id="0" name=""/>
        <dsp:cNvSpPr/>
      </dsp:nvSpPr>
      <dsp:spPr>
        <a:xfrm>
          <a:off x="3673403" y="1002017"/>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Define</a:t>
          </a:r>
        </a:p>
      </dsp:txBody>
      <dsp:txXfrm>
        <a:off x="3842317" y="1170931"/>
        <a:ext cx="815588" cy="815588"/>
      </dsp:txXfrm>
    </dsp:sp>
    <dsp:sp modelId="{4ED11730-2CCB-438B-B8A3-E8989AB29EF1}">
      <dsp:nvSpPr>
        <dsp:cNvPr id="0" name=""/>
        <dsp:cNvSpPr/>
      </dsp:nvSpPr>
      <dsp:spPr>
        <a:xfrm rot="6455769">
          <a:off x="3831824" y="2207797"/>
          <a:ext cx="31410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893183" y="2240742"/>
        <a:ext cx="219872" cy="233566"/>
      </dsp:txXfrm>
    </dsp:sp>
    <dsp:sp modelId="{9DFF1C55-DE4A-4D9F-98F0-F96F17FF8C06}">
      <dsp:nvSpPr>
        <dsp:cNvPr id="0" name=""/>
        <dsp:cNvSpPr/>
      </dsp:nvSpPr>
      <dsp:spPr>
        <a:xfrm>
          <a:off x="3145557" y="266638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Measure</a:t>
          </a:r>
        </a:p>
      </dsp:txBody>
      <dsp:txXfrm>
        <a:off x="3314471" y="2835300"/>
        <a:ext cx="815588" cy="815588"/>
      </dsp:txXfrm>
    </dsp:sp>
    <dsp:sp modelId="{3A656551-2FBD-444E-A7BF-96AAA2BC3D6C}">
      <dsp:nvSpPr>
        <dsp:cNvPr id="0" name=""/>
        <dsp:cNvSpPr/>
      </dsp:nvSpPr>
      <dsp:spPr>
        <a:xfrm rot="10800000">
          <a:off x="2711739" y="3048455"/>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803708" y="3126311"/>
        <a:ext cx="214596" cy="233566"/>
      </dsp:txXfrm>
    </dsp:sp>
    <dsp:sp modelId="{04A05677-8B5A-4C6C-A74F-0705A0CE2E86}">
      <dsp:nvSpPr>
        <dsp:cNvPr id="0" name=""/>
        <dsp:cNvSpPr/>
      </dsp:nvSpPr>
      <dsp:spPr>
        <a:xfrm>
          <a:off x="1413716" y="266638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err="1"/>
            <a:t>Analyse</a:t>
          </a:r>
          <a:endParaRPr lang="en-US" sz="1600" kern="1200"/>
        </a:p>
      </dsp:txBody>
      <dsp:txXfrm>
        <a:off x="1582630" y="2835300"/>
        <a:ext cx="815588" cy="815588"/>
      </dsp:txXfrm>
    </dsp:sp>
    <dsp:sp modelId="{A323831D-81E4-421E-A6AD-01E2D3C5DF32}">
      <dsp:nvSpPr>
        <dsp:cNvPr id="0" name=""/>
        <dsp:cNvSpPr/>
      </dsp:nvSpPr>
      <dsp:spPr>
        <a:xfrm rot="15120000">
          <a:off x="1572239" y="2233167"/>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632433" y="2354757"/>
        <a:ext cx="214596" cy="233566"/>
      </dsp:txXfrm>
    </dsp:sp>
    <dsp:sp modelId="{10355271-DB05-4D0C-80E2-E94D21DE5F35}">
      <dsp:nvSpPr>
        <dsp:cNvPr id="0" name=""/>
        <dsp:cNvSpPr/>
      </dsp:nvSpPr>
      <dsp:spPr>
        <a:xfrm>
          <a:off x="878547" y="101930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Improve</a:t>
          </a:r>
        </a:p>
      </dsp:txBody>
      <dsp:txXfrm>
        <a:off x="1047461" y="1188220"/>
        <a:ext cx="815588" cy="815588"/>
      </dsp:txXfrm>
    </dsp:sp>
    <dsp:sp modelId="{FF052D9A-7460-4D79-BFB3-D813A76FBC47}">
      <dsp:nvSpPr>
        <dsp:cNvPr id="0" name=""/>
        <dsp:cNvSpPr/>
      </dsp:nvSpPr>
      <dsp:spPr>
        <a:xfrm rot="19440000">
          <a:off x="1995499" y="897500"/>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004281" y="1002385"/>
        <a:ext cx="214596" cy="2335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379358" y="552"/>
          <a:ext cx="953974" cy="953974"/>
        </a:xfrm>
        <a:prstGeom prst="ellipse">
          <a:avLst/>
        </a:prstGeom>
        <a:solidFill>
          <a:srgbClr val="7FBA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1. Identify</a:t>
          </a:r>
        </a:p>
      </dsp:txBody>
      <dsp:txXfrm>
        <a:off x="2519064" y="140258"/>
        <a:ext cx="674562" cy="674562"/>
      </dsp:txXfrm>
    </dsp:sp>
    <dsp:sp modelId="{9534D124-576F-48E0-9521-42D3333D9AE9}">
      <dsp:nvSpPr>
        <dsp:cNvPr id="0" name=""/>
        <dsp:cNvSpPr/>
      </dsp:nvSpPr>
      <dsp:spPr>
        <a:xfrm rot="1784869">
          <a:off x="3343081" y="665173"/>
          <a:ext cx="246543"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47955" y="711216"/>
        <a:ext cx="172580" cy="193180"/>
      </dsp:txXfrm>
    </dsp:sp>
    <dsp:sp modelId="{A3AB15FF-3CA8-407E-8EF6-D55C187FDAE1}">
      <dsp:nvSpPr>
        <dsp:cNvPr id="0" name=""/>
        <dsp:cNvSpPr/>
      </dsp:nvSpPr>
      <dsp:spPr>
        <a:xfrm>
          <a:off x="3611489" y="70471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2. Check</a:t>
          </a:r>
        </a:p>
      </dsp:txBody>
      <dsp:txXfrm>
        <a:off x="3751195" y="844417"/>
        <a:ext cx="674562" cy="674562"/>
      </dsp:txXfrm>
    </dsp:sp>
    <dsp:sp modelId="{4ED11730-2CCB-438B-B8A3-E8989AB29EF1}">
      <dsp:nvSpPr>
        <dsp:cNvPr id="0" name=""/>
        <dsp:cNvSpPr/>
      </dsp:nvSpPr>
      <dsp:spPr>
        <a:xfrm rot="5378792">
          <a:off x="3962654" y="1736044"/>
          <a:ext cx="260470"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01483" y="1761367"/>
        <a:ext cx="182329" cy="193180"/>
      </dsp:txXfrm>
    </dsp:sp>
    <dsp:sp modelId="{9DFF1C55-DE4A-4D9F-98F0-F96F17FF8C06}">
      <dsp:nvSpPr>
        <dsp:cNvPr id="0" name=""/>
        <dsp:cNvSpPr/>
      </dsp:nvSpPr>
      <dsp:spPr>
        <a:xfrm>
          <a:off x="3620406" y="215011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3. Error handling</a:t>
          </a:r>
        </a:p>
      </dsp:txBody>
      <dsp:txXfrm>
        <a:off x="3760112" y="2289817"/>
        <a:ext cx="674562" cy="674562"/>
      </dsp:txXfrm>
    </dsp:sp>
    <dsp:sp modelId="{3A656551-2FBD-444E-A7BF-96AAA2BC3D6C}">
      <dsp:nvSpPr>
        <dsp:cNvPr id="0" name=""/>
        <dsp:cNvSpPr/>
      </dsp:nvSpPr>
      <dsp:spPr>
        <a:xfrm rot="9000000">
          <a:off x="3356140" y="2820783"/>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427209" y="2866133"/>
        <a:ext cx="177733" cy="193180"/>
      </dsp:txXfrm>
    </dsp:sp>
    <dsp:sp modelId="{04A05677-8B5A-4C6C-A74F-0705A0CE2E86}">
      <dsp:nvSpPr>
        <dsp:cNvPr id="0" name=""/>
        <dsp:cNvSpPr/>
      </dsp:nvSpPr>
      <dsp:spPr>
        <a:xfrm>
          <a:off x="2379358" y="286663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4. Log &amp; describe</a:t>
          </a:r>
        </a:p>
      </dsp:txBody>
      <dsp:txXfrm>
        <a:off x="2519064" y="3006337"/>
        <a:ext cx="674562" cy="674562"/>
      </dsp:txXfrm>
    </dsp:sp>
    <dsp:sp modelId="{A323831D-81E4-421E-A6AD-01E2D3C5DF32}">
      <dsp:nvSpPr>
        <dsp:cNvPr id="0" name=""/>
        <dsp:cNvSpPr/>
      </dsp:nvSpPr>
      <dsp:spPr>
        <a:xfrm rot="12600000">
          <a:off x="2115092" y="2827968"/>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186161" y="2911404"/>
        <a:ext cx="177733" cy="193180"/>
      </dsp:txXfrm>
    </dsp:sp>
    <dsp:sp modelId="{10355271-DB05-4D0C-80E2-E94D21DE5F35}">
      <dsp:nvSpPr>
        <dsp:cNvPr id="0" name=""/>
        <dsp:cNvSpPr/>
      </dsp:nvSpPr>
      <dsp:spPr>
        <a:xfrm>
          <a:off x="1138309" y="215011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5. Report</a:t>
          </a:r>
        </a:p>
      </dsp:txBody>
      <dsp:txXfrm>
        <a:off x="1278015" y="2289817"/>
        <a:ext cx="674562" cy="674562"/>
      </dsp:txXfrm>
    </dsp:sp>
    <dsp:sp modelId="{FF052D9A-7460-4D79-BFB3-D813A76FBC47}">
      <dsp:nvSpPr>
        <dsp:cNvPr id="0" name=""/>
        <dsp:cNvSpPr/>
      </dsp:nvSpPr>
      <dsp:spPr>
        <a:xfrm rot="16200000">
          <a:off x="1488344" y="1756782"/>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26430" y="1859261"/>
        <a:ext cx="177733" cy="193180"/>
      </dsp:txXfrm>
    </dsp:sp>
    <dsp:sp modelId="{2C2D5988-301E-48C0-965A-D5BFE52BFE50}">
      <dsp:nvSpPr>
        <dsp:cNvPr id="0" name=""/>
        <dsp:cNvSpPr/>
      </dsp:nvSpPr>
      <dsp:spPr>
        <a:xfrm>
          <a:off x="1138309" y="717072"/>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6. Follow up</a:t>
          </a:r>
        </a:p>
      </dsp:txBody>
      <dsp:txXfrm>
        <a:off x="1278015" y="856778"/>
        <a:ext cx="674562" cy="674562"/>
      </dsp:txXfrm>
    </dsp:sp>
    <dsp:sp modelId="{AB79A1A9-CD2D-42CF-B99C-C42F763B05D8}">
      <dsp:nvSpPr>
        <dsp:cNvPr id="0" name=""/>
        <dsp:cNvSpPr/>
      </dsp:nvSpPr>
      <dsp:spPr>
        <a:xfrm rot="19800000">
          <a:off x="2102645" y="678409"/>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07747" y="761845"/>
        <a:ext cx="177733" cy="1931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379358" y="552"/>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sp:txBody>
      <dsp:txXfrm>
        <a:off x="2519064" y="140258"/>
        <a:ext cx="674562" cy="674562"/>
      </dsp:txXfrm>
    </dsp:sp>
    <dsp:sp modelId="{9534D124-576F-48E0-9521-42D3333D9AE9}">
      <dsp:nvSpPr>
        <dsp:cNvPr id="0" name=""/>
        <dsp:cNvSpPr/>
      </dsp:nvSpPr>
      <dsp:spPr>
        <a:xfrm rot="1784869">
          <a:off x="3343081" y="665173"/>
          <a:ext cx="246543"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47955" y="711216"/>
        <a:ext cx="172580" cy="193180"/>
      </dsp:txXfrm>
    </dsp:sp>
    <dsp:sp modelId="{A3AB15FF-3CA8-407E-8EF6-D55C187FDAE1}">
      <dsp:nvSpPr>
        <dsp:cNvPr id="0" name=""/>
        <dsp:cNvSpPr/>
      </dsp:nvSpPr>
      <dsp:spPr>
        <a:xfrm>
          <a:off x="3611489" y="704711"/>
          <a:ext cx="953974" cy="953974"/>
        </a:xfrm>
        <a:prstGeom prst="ellipse">
          <a:avLst/>
        </a:prstGeom>
        <a:solidFill>
          <a:srgbClr val="7FBA00"/>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sp:txBody>
      <dsp:txXfrm>
        <a:off x="3751195" y="844417"/>
        <a:ext cx="674562" cy="674562"/>
      </dsp:txXfrm>
    </dsp:sp>
    <dsp:sp modelId="{4ED11730-2CCB-438B-B8A3-E8989AB29EF1}">
      <dsp:nvSpPr>
        <dsp:cNvPr id="0" name=""/>
        <dsp:cNvSpPr/>
      </dsp:nvSpPr>
      <dsp:spPr>
        <a:xfrm rot="5378792">
          <a:off x="3962654" y="1736044"/>
          <a:ext cx="260470"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01483" y="1761367"/>
        <a:ext cx="182329" cy="193180"/>
      </dsp:txXfrm>
    </dsp:sp>
    <dsp:sp modelId="{9DFF1C55-DE4A-4D9F-98F0-F96F17FF8C06}">
      <dsp:nvSpPr>
        <dsp:cNvPr id="0" name=""/>
        <dsp:cNvSpPr/>
      </dsp:nvSpPr>
      <dsp:spPr>
        <a:xfrm>
          <a:off x="3620406" y="215011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3. Error handling</a:t>
          </a:r>
        </a:p>
      </dsp:txBody>
      <dsp:txXfrm>
        <a:off x="3760112" y="2289817"/>
        <a:ext cx="674562" cy="674562"/>
      </dsp:txXfrm>
    </dsp:sp>
    <dsp:sp modelId="{3A656551-2FBD-444E-A7BF-96AAA2BC3D6C}">
      <dsp:nvSpPr>
        <dsp:cNvPr id="0" name=""/>
        <dsp:cNvSpPr/>
      </dsp:nvSpPr>
      <dsp:spPr>
        <a:xfrm rot="9000000">
          <a:off x="3356140" y="2820783"/>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427209" y="2866133"/>
        <a:ext cx="177733" cy="193180"/>
      </dsp:txXfrm>
    </dsp:sp>
    <dsp:sp modelId="{04A05677-8B5A-4C6C-A74F-0705A0CE2E86}">
      <dsp:nvSpPr>
        <dsp:cNvPr id="0" name=""/>
        <dsp:cNvSpPr/>
      </dsp:nvSpPr>
      <dsp:spPr>
        <a:xfrm>
          <a:off x="2379358" y="286663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4. Log &amp; describe</a:t>
          </a:r>
        </a:p>
      </dsp:txBody>
      <dsp:txXfrm>
        <a:off x="2519064" y="3006337"/>
        <a:ext cx="674562" cy="674562"/>
      </dsp:txXfrm>
    </dsp:sp>
    <dsp:sp modelId="{A323831D-81E4-421E-A6AD-01E2D3C5DF32}">
      <dsp:nvSpPr>
        <dsp:cNvPr id="0" name=""/>
        <dsp:cNvSpPr/>
      </dsp:nvSpPr>
      <dsp:spPr>
        <a:xfrm rot="12600000">
          <a:off x="2115092" y="2827968"/>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186161" y="2911404"/>
        <a:ext cx="177733" cy="193180"/>
      </dsp:txXfrm>
    </dsp:sp>
    <dsp:sp modelId="{10355271-DB05-4D0C-80E2-E94D21DE5F35}">
      <dsp:nvSpPr>
        <dsp:cNvPr id="0" name=""/>
        <dsp:cNvSpPr/>
      </dsp:nvSpPr>
      <dsp:spPr>
        <a:xfrm>
          <a:off x="1138309" y="215011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5. Report</a:t>
          </a:r>
        </a:p>
      </dsp:txBody>
      <dsp:txXfrm>
        <a:off x="1278015" y="2289817"/>
        <a:ext cx="674562" cy="674562"/>
      </dsp:txXfrm>
    </dsp:sp>
    <dsp:sp modelId="{FF052D9A-7460-4D79-BFB3-D813A76FBC47}">
      <dsp:nvSpPr>
        <dsp:cNvPr id="0" name=""/>
        <dsp:cNvSpPr/>
      </dsp:nvSpPr>
      <dsp:spPr>
        <a:xfrm rot="16200000">
          <a:off x="1488344" y="1756782"/>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26430" y="1859261"/>
        <a:ext cx="177733" cy="193180"/>
      </dsp:txXfrm>
    </dsp:sp>
    <dsp:sp modelId="{2C2D5988-301E-48C0-965A-D5BFE52BFE50}">
      <dsp:nvSpPr>
        <dsp:cNvPr id="0" name=""/>
        <dsp:cNvSpPr/>
      </dsp:nvSpPr>
      <dsp:spPr>
        <a:xfrm>
          <a:off x="1138309" y="717072"/>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6. Follow up</a:t>
          </a:r>
        </a:p>
      </dsp:txBody>
      <dsp:txXfrm>
        <a:off x="1278015" y="856778"/>
        <a:ext cx="674562" cy="674562"/>
      </dsp:txXfrm>
    </dsp:sp>
    <dsp:sp modelId="{AB79A1A9-CD2D-42CF-B99C-C42F763B05D8}">
      <dsp:nvSpPr>
        <dsp:cNvPr id="0" name=""/>
        <dsp:cNvSpPr/>
      </dsp:nvSpPr>
      <dsp:spPr>
        <a:xfrm rot="19800000">
          <a:off x="2102645" y="678409"/>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07747" y="761845"/>
        <a:ext cx="177733" cy="1931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379358" y="552"/>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sp:txBody>
      <dsp:txXfrm>
        <a:off x="2519064" y="140258"/>
        <a:ext cx="674562" cy="674562"/>
      </dsp:txXfrm>
    </dsp:sp>
    <dsp:sp modelId="{9534D124-576F-48E0-9521-42D3333D9AE9}">
      <dsp:nvSpPr>
        <dsp:cNvPr id="0" name=""/>
        <dsp:cNvSpPr/>
      </dsp:nvSpPr>
      <dsp:spPr>
        <a:xfrm rot="1784869">
          <a:off x="3343081" y="665173"/>
          <a:ext cx="246543"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47955" y="711216"/>
        <a:ext cx="172580" cy="193180"/>
      </dsp:txXfrm>
    </dsp:sp>
    <dsp:sp modelId="{A3AB15FF-3CA8-407E-8EF6-D55C187FDAE1}">
      <dsp:nvSpPr>
        <dsp:cNvPr id="0" name=""/>
        <dsp:cNvSpPr/>
      </dsp:nvSpPr>
      <dsp:spPr>
        <a:xfrm>
          <a:off x="3611489" y="70471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sp:txBody>
      <dsp:txXfrm>
        <a:off x="3751195" y="844417"/>
        <a:ext cx="674562" cy="674562"/>
      </dsp:txXfrm>
    </dsp:sp>
    <dsp:sp modelId="{4ED11730-2CCB-438B-B8A3-E8989AB29EF1}">
      <dsp:nvSpPr>
        <dsp:cNvPr id="0" name=""/>
        <dsp:cNvSpPr/>
      </dsp:nvSpPr>
      <dsp:spPr>
        <a:xfrm rot="5378792">
          <a:off x="3962654" y="1736044"/>
          <a:ext cx="260470"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01483" y="1761367"/>
        <a:ext cx="182329" cy="193180"/>
      </dsp:txXfrm>
    </dsp:sp>
    <dsp:sp modelId="{9DFF1C55-DE4A-4D9F-98F0-F96F17FF8C06}">
      <dsp:nvSpPr>
        <dsp:cNvPr id="0" name=""/>
        <dsp:cNvSpPr/>
      </dsp:nvSpPr>
      <dsp:spPr>
        <a:xfrm>
          <a:off x="3620406" y="2150111"/>
          <a:ext cx="953974" cy="953974"/>
        </a:xfrm>
        <a:prstGeom prst="ellipse">
          <a:avLst/>
        </a:prstGeom>
        <a:solidFill>
          <a:srgbClr val="7FBA00"/>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3. Error handling</a:t>
          </a:r>
        </a:p>
      </dsp:txBody>
      <dsp:txXfrm>
        <a:off x="3760112" y="2289817"/>
        <a:ext cx="674562" cy="674562"/>
      </dsp:txXfrm>
    </dsp:sp>
    <dsp:sp modelId="{3A656551-2FBD-444E-A7BF-96AAA2BC3D6C}">
      <dsp:nvSpPr>
        <dsp:cNvPr id="0" name=""/>
        <dsp:cNvSpPr/>
      </dsp:nvSpPr>
      <dsp:spPr>
        <a:xfrm rot="9000000">
          <a:off x="3356140" y="2820783"/>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427209" y="2866133"/>
        <a:ext cx="177733" cy="193180"/>
      </dsp:txXfrm>
    </dsp:sp>
    <dsp:sp modelId="{04A05677-8B5A-4C6C-A74F-0705A0CE2E86}">
      <dsp:nvSpPr>
        <dsp:cNvPr id="0" name=""/>
        <dsp:cNvSpPr/>
      </dsp:nvSpPr>
      <dsp:spPr>
        <a:xfrm>
          <a:off x="2379358" y="286663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4. Log &amp; describe</a:t>
          </a:r>
        </a:p>
      </dsp:txBody>
      <dsp:txXfrm>
        <a:off x="2519064" y="3006337"/>
        <a:ext cx="674562" cy="674562"/>
      </dsp:txXfrm>
    </dsp:sp>
    <dsp:sp modelId="{A323831D-81E4-421E-A6AD-01E2D3C5DF32}">
      <dsp:nvSpPr>
        <dsp:cNvPr id="0" name=""/>
        <dsp:cNvSpPr/>
      </dsp:nvSpPr>
      <dsp:spPr>
        <a:xfrm rot="12600000">
          <a:off x="2115092" y="2827968"/>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186161" y="2911404"/>
        <a:ext cx="177733" cy="193180"/>
      </dsp:txXfrm>
    </dsp:sp>
    <dsp:sp modelId="{10355271-DB05-4D0C-80E2-E94D21DE5F35}">
      <dsp:nvSpPr>
        <dsp:cNvPr id="0" name=""/>
        <dsp:cNvSpPr/>
      </dsp:nvSpPr>
      <dsp:spPr>
        <a:xfrm>
          <a:off x="1138309" y="215011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5. Report</a:t>
          </a:r>
        </a:p>
      </dsp:txBody>
      <dsp:txXfrm>
        <a:off x="1278015" y="2289817"/>
        <a:ext cx="674562" cy="674562"/>
      </dsp:txXfrm>
    </dsp:sp>
    <dsp:sp modelId="{FF052D9A-7460-4D79-BFB3-D813A76FBC47}">
      <dsp:nvSpPr>
        <dsp:cNvPr id="0" name=""/>
        <dsp:cNvSpPr/>
      </dsp:nvSpPr>
      <dsp:spPr>
        <a:xfrm rot="16200000">
          <a:off x="1488344" y="1756782"/>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26430" y="1859261"/>
        <a:ext cx="177733" cy="193180"/>
      </dsp:txXfrm>
    </dsp:sp>
    <dsp:sp modelId="{2C2D5988-301E-48C0-965A-D5BFE52BFE50}">
      <dsp:nvSpPr>
        <dsp:cNvPr id="0" name=""/>
        <dsp:cNvSpPr/>
      </dsp:nvSpPr>
      <dsp:spPr>
        <a:xfrm>
          <a:off x="1138309" y="717072"/>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6. Follow up</a:t>
          </a:r>
        </a:p>
      </dsp:txBody>
      <dsp:txXfrm>
        <a:off x="1278015" y="856778"/>
        <a:ext cx="674562" cy="674562"/>
      </dsp:txXfrm>
    </dsp:sp>
    <dsp:sp modelId="{AB79A1A9-CD2D-42CF-B99C-C42F763B05D8}">
      <dsp:nvSpPr>
        <dsp:cNvPr id="0" name=""/>
        <dsp:cNvSpPr/>
      </dsp:nvSpPr>
      <dsp:spPr>
        <a:xfrm rot="19800000">
          <a:off x="2102645" y="678409"/>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07747" y="761845"/>
        <a:ext cx="177733" cy="1931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379358" y="552"/>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sp:txBody>
      <dsp:txXfrm>
        <a:off x="2519064" y="140258"/>
        <a:ext cx="674562" cy="674562"/>
      </dsp:txXfrm>
    </dsp:sp>
    <dsp:sp modelId="{9534D124-576F-48E0-9521-42D3333D9AE9}">
      <dsp:nvSpPr>
        <dsp:cNvPr id="0" name=""/>
        <dsp:cNvSpPr/>
      </dsp:nvSpPr>
      <dsp:spPr>
        <a:xfrm rot="1784869">
          <a:off x="3343081" y="665173"/>
          <a:ext cx="246543"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47955" y="711216"/>
        <a:ext cx="172580" cy="193180"/>
      </dsp:txXfrm>
    </dsp:sp>
    <dsp:sp modelId="{A3AB15FF-3CA8-407E-8EF6-D55C187FDAE1}">
      <dsp:nvSpPr>
        <dsp:cNvPr id="0" name=""/>
        <dsp:cNvSpPr/>
      </dsp:nvSpPr>
      <dsp:spPr>
        <a:xfrm>
          <a:off x="3611489" y="70471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sp:txBody>
      <dsp:txXfrm>
        <a:off x="3751195" y="844417"/>
        <a:ext cx="674562" cy="674562"/>
      </dsp:txXfrm>
    </dsp:sp>
    <dsp:sp modelId="{4ED11730-2CCB-438B-B8A3-E8989AB29EF1}">
      <dsp:nvSpPr>
        <dsp:cNvPr id="0" name=""/>
        <dsp:cNvSpPr/>
      </dsp:nvSpPr>
      <dsp:spPr>
        <a:xfrm rot="5378792">
          <a:off x="3962654" y="1736044"/>
          <a:ext cx="260470"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01483" y="1761367"/>
        <a:ext cx="182329" cy="193180"/>
      </dsp:txXfrm>
    </dsp:sp>
    <dsp:sp modelId="{9DFF1C55-DE4A-4D9F-98F0-F96F17FF8C06}">
      <dsp:nvSpPr>
        <dsp:cNvPr id="0" name=""/>
        <dsp:cNvSpPr/>
      </dsp:nvSpPr>
      <dsp:spPr>
        <a:xfrm>
          <a:off x="3620406" y="215011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3. Error handling</a:t>
          </a:r>
        </a:p>
      </dsp:txBody>
      <dsp:txXfrm>
        <a:off x="3760112" y="2289817"/>
        <a:ext cx="674562" cy="674562"/>
      </dsp:txXfrm>
    </dsp:sp>
    <dsp:sp modelId="{3A656551-2FBD-444E-A7BF-96AAA2BC3D6C}">
      <dsp:nvSpPr>
        <dsp:cNvPr id="0" name=""/>
        <dsp:cNvSpPr/>
      </dsp:nvSpPr>
      <dsp:spPr>
        <a:xfrm rot="9000000">
          <a:off x="3356140" y="2820783"/>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427209" y="2866133"/>
        <a:ext cx="177733" cy="193180"/>
      </dsp:txXfrm>
    </dsp:sp>
    <dsp:sp modelId="{04A05677-8B5A-4C6C-A74F-0705A0CE2E86}">
      <dsp:nvSpPr>
        <dsp:cNvPr id="0" name=""/>
        <dsp:cNvSpPr/>
      </dsp:nvSpPr>
      <dsp:spPr>
        <a:xfrm>
          <a:off x="2379358" y="2866631"/>
          <a:ext cx="953974" cy="953974"/>
        </a:xfrm>
        <a:prstGeom prst="ellipse">
          <a:avLst/>
        </a:prstGeom>
        <a:solidFill>
          <a:srgbClr val="7FBA00"/>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4. Log &amp; describe</a:t>
          </a:r>
        </a:p>
      </dsp:txBody>
      <dsp:txXfrm>
        <a:off x="2519064" y="3006337"/>
        <a:ext cx="674562" cy="674562"/>
      </dsp:txXfrm>
    </dsp:sp>
    <dsp:sp modelId="{A323831D-81E4-421E-A6AD-01E2D3C5DF32}">
      <dsp:nvSpPr>
        <dsp:cNvPr id="0" name=""/>
        <dsp:cNvSpPr/>
      </dsp:nvSpPr>
      <dsp:spPr>
        <a:xfrm rot="12600000">
          <a:off x="2115092" y="2827968"/>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186161" y="2911404"/>
        <a:ext cx="177733" cy="193180"/>
      </dsp:txXfrm>
    </dsp:sp>
    <dsp:sp modelId="{10355271-DB05-4D0C-80E2-E94D21DE5F35}">
      <dsp:nvSpPr>
        <dsp:cNvPr id="0" name=""/>
        <dsp:cNvSpPr/>
      </dsp:nvSpPr>
      <dsp:spPr>
        <a:xfrm>
          <a:off x="1138309" y="2150111"/>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5. Report</a:t>
          </a:r>
        </a:p>
      </dsp:txBody>
      <dsp:txXfrm>
        <a:off x="1278015" y="2289817"/>
        <a:ext cx="674562" cy="674562"/>
      </dsp:txXfrm>
    </dsp:sp>
    <dsp:sp modelId="{FF052D9A-7460-4D79-BFB3-D813A76FBC47}">
      <dsp:nvSpPr>
        <dsp:cNvPr id="0" name=""/>
        <dsp:cNvSpPr/>
      </dsp:nvSpPr>
      <dsp:spPr>
        <a:xfrm rot="16200000">
          <a:off x="1488344" y="1756782"/>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526430" y="1859261"/>
        <a:ext cx="177733" cy="193180"/>
      </dsp:txXfrm>
    </dsp:sp>
    <dsp:sp modelId="{2C2D5988-301E-48C0-965A-D5BFE52BFE50}">
      <dsp:nvSpPr>
        <dsp:cNvPr id="0" name=""/>
        <dsp:cNvSpPr/>
      </dsp:nvSpPr>
      <dsp:spPr>
        <a:xfrm>
          <a:off x="1138309" y="717072"/>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6. Follow up</a:t>
          </a:r>
        </a:p>
      </dsp:txBody>
      <dsp:txXfrm>
        <a:off x="1278015" y="856778"/>
        <a:ext cx="674562" cy="674562"/>
      </dsp:txXfrm>
    </dsp:sp>
    <dsp:sp modelId="{AB79A1A9-CD2D-42CF-B99C-C42F763B05D8}">
      <dsp:nvSpPr>
        <dsp:cNvPr id="0" name=""/>
        <dsp:cNvSpPr/>
      </dsp:nvSpPr>
      <dsp:spPr>
        <a:xfrm rot="19800000">
          <a:off x="2102645" y="678409"/>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107747" y="761845"/>
        <a:ext cx="177733" cy="1931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379358" y="552"/>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sp:txBody>
      <dsp:txXfrm>
        <a:off x="2519064" y="140258"/>
        <a:ext cx="674562" cy="674562"/>
      </dsp:txXfrm>
    </dsp:sp>
    <dsp:sp modelId="{9534D124-576F-48E0-9521-42D3333D9AE9}">
      <dsp:nvSpPr>
        <dsp:cNvPr id="0" name=""/>
        <dsp:cNvSpPr/>
      </dsp:nvSpPr>
      <dsp:spPr>
        <a:xfrm rot="1784869">
          <a:off x="3343081" y="665173"/>
          <a:ext cx="246543"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347955" y="711216"/>
        <a:ext cx="172580" cy="193180"/>
      </dsp:txXfrm>
    </dsp:sp>
    <dsp:sp modelId="{A3AB15FF-3CA8-407E-8EF6-D55C187FDAE1}">
      <dsp:nvSpPr>
        <dsp:cNvPr id="0" name=""/>
        <dsp:cNvSpPr/>
      </dsp:nvSpPr>
      <dsp:spPr>
        <a:xfrm>
          <a:off x="3611489" y="70471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sp:txBody>
      <dsp:txXfrm>
        <a:off x="3751195" y="844417"/>
        <a:ext cx="674562" cy="674562"/>
      </dsp:txXfrm>
    </dsp:sp>
    <dsp:sp modelId="{4ED11730-2CCB-438B-B8A3-E8989AB29EF1}">
      <dsp:nvSpPr>
        <dsp:cNvPr id="0" name=""/>
        <dsp:cNvSpPr/>
      </dsp:nvSpPr>
      <dsp:spPr>
        <a:xfrm rot="5378792">
          <a:off x="3962654" y="1736044"/>
          <a:ext cx="260470"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001483" y="1761367"/>
        <a:ext cx="182329" cy="193180"/>
      </dsp:txXfrm>
    </dsp:sp>
    <dsp:sp modelId="{9DFF1C55-DE4A-4D9F-98F0-F96F17FF8C06}">
      <dsp:nvSpPr>
        <dsp:cNvPr id="0" name=""/>
        <dsp:cNvSpPr/>
      </dsp:nvSpPr>
      <dsp:spPr>
        <a:xfrm>
          <a:off x="3620406" y="215011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3. Error handling</a:t>
          </a:r>
        </a:p>
      </dsp:txBody>
      <dsp:txXfrm>
        <a:off x="3760112" y="2289817"/>
        <a:ext cx="674562" cy="674562"/>
      </dsp:txXfrm>
    </dsp:sp>
    <dsp:sp modelId="{3A656551-2FBD-444E-A7BF-96AAA2BC3D6C}">
      <dsp:nvSpPr>
        <dsp:cNvPr id="0" name=""/>
        <dsp:cNvSpPr/>
      </dsp:nvSpPr>
      <dsp:spPr>
        <a:xfrm rot="9000000">
          <a:off x="3356140" y="2820783"/>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427209" y="2866133"/>
        <a:ext cx="177733" cy="193180"/>
      </dsp:txXfrm>
    </dsp:sp>
    <dsp:sp modelId="{04A05677-8B5A-4C6C-A74F-0705A0CE2E86}">
      <dsp:nvSpPr>
        <dsp:cNvPr id="0" name=""/>
        <dsp:cNvSpPr/>
      </dsp:nvSpPr>
      <dsp:spPr>
        <a:xfrm>
          <a:off x="2379358" y="286663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4. Log &amp; </a:t>
          </a:r>
          <a:r>
            <a:rPr lang="en-US" sz="1400" kern="1200">
              <a:solidFill>
                <a:prstClr val="white"/>
              </a:solidFill>
              <a:latin typeface="Calibri"/>
              <a:ea typeface="+mn-ea"/>
              <a:cs typeface="+mn-cs"/>
            </a:rPr>
            <a:t>describe</a:t>
          </a:r>
        </a:p>
      </dsp:txBody>
      <dsp:txXfrm>
        <a:off x="2519064" y="3006337"/>
        <a:ext cx="674562" cy="674562"/>
      </dsp:txXfrm>
    </dsp:sp>
    <dsp:sp modelId="{A323831D-81E4-421E-A6AD-01E2D3C5DF32}">
      <dsp:nvSpPr>
        <dsp:cNvPr id="0" name=""/>
        <dsp:cNvSpPr/>
      </dsp:nvSpPr>
      <dsp:spPr>
        <a:xfrm rot="12600000">
          <a:off x="2115092" y="2827968"/>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186161" y="2911404"/>
        <a:ext cx="177733" cy="193180"/>
      </dsp:txXfrm>
    </dsp:sp>
    <dsp:sp modelId="{10355271-DB05-4D0C-80E2-E94D21DE5F35}">
      <dsp:nvSpPr>
        <dsp:cNvPr id="0" name=""/>
        <dsp:cNvSpPr/>
      </dsp:nvSpPr>
      <dsp:spPr>
        <a:xfrm>
          <a:off x="1138309" y="2150111"/>
          <a:ext cx="953974" cy="953974"/>
        </a:xfrm>
        <a:prstGeom prst="ellipse">
          <a:avLst/>
        </a:prstGeom>
        <a:solidFill>
          <a:srgbClr val="7FBA00"/>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5. Report</a:t>
          </a:r>
        </a:p>
      </dsp:txBody>
      <dsp:txXfrm>
        <a:off x="1278015" y="2289817"/>
        <a:ext cx="674562" cy="674562"/>
      </dsp:txXfrm>
    </dsp:sp>
    <dsp:sp modelId="{FF052D9A-7460-4D79-BFB3-D813A76FBC47}">
      <dsp:nvSpPr>
        <dsp:cNvPr id="0" name=""/>
        <dsp:cNvSpPr/>
      </dsp:nvSpPr>
      <dsp:spPr>
        <a:xfrm rot="16200000">
          <a:off x="1488344" y="1756782"/>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526430" y="1859261"/>
        <a:ext cx="177733" cy="193180"/>
      </dsp:txXfrm>
    </dsp:sp>
    <dsp:sp modelId="{2C2D5988-301E-48C0-965A-D5BFE52BFE50}">
      <dsp:nvSpPr>
        <dsp:cNvPr id="0" name=""/>
        <dsp:cNvSpPr/>
      </dsp:nvSpPr>
      <dsp:spPr>
        <a:xfrm>
          <a:off x="1138309" y="717072"/>
          <a:ext cx="953974" cy="953974"/>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6. Follow up</a:t>
          </a:r>
        </a:p>
      </dsp:txBody>
      <dsp:txXfrm>
        <a:off x="1278015" y="856778"/>
        <a:ext cx="674562" cy="674562"/>
      </dsp:txXfrm>
    </dsp:sp>
    <dsp:sp modelId="{AB79A1A9-CD2D-42CF-B99C-C42F763B05D8}">
      <dsp:nvSpPr>
        <dsp:cNvPr id="0" name=""/>
        <dsp:cNvSpPr/>
      </dsp:nvSpPr>
      <dsp:spPr>
        <a:xfrm rot="19800000">
          <a:off x="2102645" y="678409"/>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07747" y="761845"/>
        <a:ext cx="177733" cy="1931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379358" y="552"/>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1. Identify</a:t>
          </a:r>
        </a:p>
      </dsp:txBody>
      <dsp:txXfrm>
        <a:off x="2519064" y="140258"/>
        <a:ext cx="674562" cy="674562"/>
      </dsp:txXfrm>
    </dsp:sp>
    <dsp:sp modelId="{9534D124-576F-48E0-9521-42D3333D9AE9}">
      <dsp:nvSpPr>
        <dsp:cNvPr id="0" name=""/>
        <dsp:cNvSpPr/>
      </dsp:nvSpPr>
      <dsp:spPr>
        <a:xfrm rot="1784869">
          <a:off x="3343081" y="665173"/>
          <a:ext cx="246543"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347955" y="711216"/>
        <a:ext cx="172580" cy="193180"/>
      </dsp:txXfrm>
    </dsp:sp>
    <dsp:sp modelId="{A3AB15FF-3CA8-407E-8EF6-D55C187FDAE1}">
      <dsp:nvSpPr>
        <dsp:cNvPr id="0" name=""/>
        <dsp:cNvSpPr/>
      </dsp:nvSpPr>
      <dsp:spPr>
        <a:xfrm>
          <a:off x="3611489" y="70471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2. Check</a:t>
          </a:r>
        </a:p>
      </dsp:txBody>
      <dsp:txXfrm>
        <a:off x="3751195" y="844417"/>
        <a:ext cx="674562" cy="674562"/>
      </dsp:txXfrm>
    </dsp:sp>
    <dsp:sp modelId="{4ED11730-2CCB-438B-B8A3-E8989AB29EF1}">
      <dsp:nvSpPr>
        <dsp:cNvPr id="0" name=""/>
        <dsp:cNvSpPr/>
      </dsp:nvSpPr>
      <dsp:spPr>
        <a:xfrm rot="5378792">
          <a:off x="3962654" y="1736044"/>
          <a:ext cx="260470"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001483" y="1761367"/>
        <a:ext cx="182329" cy="193180"/>
      </dsp:txXfrm>
    </dsp:sp>
    <dsp:sp modelId="{9DFF1C55-DE4A-4D9F-98F0-F96F17FF8C06}">
      <dsp:nvSpPr>
        <dsp:cNvPr id="0" name=""/>
        <dsp:cNvSpPr/>
      </dsp:nvSpPr>
      <dsp:spPr>
        <a:xfrm>
          <a:off x="3620406" y="215011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3. Error handling</a:t>
          </a:r>
        </a:p>
      </dsp:txBody>
      <dsp:txXfrm>
        <a:off x="3760112" y="2289817"/>
        <a:ext cx="674562" cy="674562"/>
      </dsp:txXfrm>
    </dsp:sp>
    <dsp:sp modelId="{3A656551-2FBD-444E-A7BF-96AAA2BC3D6C}">
      <dsp:nvSpPr>
        <dsp:cNvPr id="0" name=""/>
        <dsp:cNvSpPr/>
      </dsp:nvSpPr>
      <dsp:spPr>
        <a:xfrm rot="9000000">
          <a:off x="3356140" y="2820783"/>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427209" y="2866133"/>
        <a:ext cx="177733" cy="193180"/>
      </dsp:txXfrm>
    </dsp:sp>
    <dsp:sp modelId="{04A05677-8B5A-4C6C-A74F-0705A0CE2E86}">
      <dsp:nvSpPr>
        <dsp:cNvPr id="0" name=""/>
        <dsp:cNvSpPr/>
      </dsp:nvSpPr>
      <dsp:spPr>
        <a:xfrm>
          <a:off x="2379358" y="286663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t>4. Log &amp; </a:t>
          </a:r>
          <a:r>
            <a:rPr lang="en-US" sz="1400" kern="1200">
              <a:solidFill>
                <a:prstClr val="white"/>
              </a:solidFill>
              <a:latin typeface="Calibri"/>
              <a:ea typeface="+mn-ea"/>
              <a:cs typeface="+mn-cs"/>
            </a:rPr>
            <a:t>describe</a:t>
          </a:r>
        </a:p>
      </dsp:txBody>
      <dsp:txXfrm>
        <a:off x="2519064" y="3006337"/>
        <a:ext cx="674562" cy="674562"/>
      </dsp:txXfrm>
    </dsp:sp>
    <dsp:sp modelId="{A323831D-81E4-421E-A6AD-01E2D3C5DF32}">
      <dsp:nvSpPr>
        <dsp:cNvPr id="0" name=""/>
        <dsp:cNvSpPr/>
      </dsp:nvSpPr>
      <dsp:spPr>
        <a:xfrm rot="12600000">
          <a:off x="2115092" y="2827968"/>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186161" y="2911404"/>
        <a:ext cx="177733" cy="193180"/>
      </dsp:txXfrm>
    </dsp:sp>
    <dsp:sp modelId="{10355271-DB05-4D0C-80E2-E94D21DE5F35}">
      <dsp:nvSpPr>
        <dsp:cNvPr id="0" name=""/>
        <dsp:cNvSpPr/>
      </dsp:nvSpPr>
      <dsp:spPr>
        <a:xfrm>
          <a:off x="1138309" y="2150111"/>
          <a:ext cx="953974" cy="953974"/>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5. Report</a:t>
          </a:r>
        </a:p>
      </dsp:txBody>
      <dsp:txXfrm>
        <a:off x="1278015" y="2289817"/>
        <a:ext cx="674562" cy="674562"/>
      </dsp:txXfrm>
    </dsp:sp>
    <dsp:sp modelId="{FF052D9A-7460-4D79-BFB3-D813A76FBC47}">
      <dsp:nvSpPr>
        <dsp:cNvPr id="0" name=""/>
        <dsp:cNvSpPr/>
      </dsp:nvSpPr>
      <dsp:spPr>
        <a:xfrm rot="16200000">
          <a:off x="1488344" y="1756782"/>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526430" y="1859261"/>
        <a:ext cx="177733" cy="193180"/>
      </dsp:txXfrm>
    </dsp:sp>
    <dsp:sp modelId="{2C2D5988-301E-48C0-965A-D5BFE52BFE50}">
      <dsp:nvSpPr>
        <dsp:cNvPr id="0" name=""/>
        <dsp:cNvSpPr/>
      </dsp:nvSpPr>
      <dsp:spPr>
        <a:xfrm>
          <a:off x="1138309" y="717072"/>
          <a:ext cx="953974" cy="953974"/>
        </a:xfrm>
        <a:prstGeom prst="ellipse">
          <a:avLst/>
        </a:prstGeom>
        <a:solidFill>
          <a:srgbClr val="7FBA00"/>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prstClr val="white"/>
              </a:solidFill>
              <a:latin typeface="Calibri"/>
              <a:ea typeface="+mn-ea"/>
              <a:cs typeface="+mn-cs"/>
            </a:rPr>
            <a:t>6. Follow up</a:t>
          </a:r>
        </a:p>
      </dsp:txBody>
      <dsp:txXfrm>
        <a:off x="1278015" y="856778"/>
        <a:ext cx="674562" cy="674562"/>
      </dsp:txXfrm>
    </dsp:sp>
    <dsp:sp modelId="{AB79A1A9-CD2D-42CF-B99C-C42F763B05D8}">
      <dsp:nvSpPr>
        <dsp:cNvPr id="0" name=""/>
        <dsp:cNvSpPr/>
      </dsp:nvSpPr>
      <dsp:spPr>
        <a:xfrm rot="19800000">
          <a:off x="2102645" y="678409"/>
          <a:ext cx="253904" cy="3219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07747" y="761845"/>
        <a:ext cx="177733" cy="1931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22A4-5268-4D3E-B894-4F86F68F3CC7}">
      <dsp:nvSpPr>
        <dsp:cNvPr id="0" name=""/>
        <dsp:cNvSpPr/>
      </dsp:nvSpPr>
      <dsp:spPr>
        <a:xfrm>
          <a:off x="743050" y="253627"/>
          <a:ext cx="3462327" cy="3462327"/>
        </a:xfrm>
        <a:prstGeom prst="pie">
          <a:avLst>
            <a:gd name="adj1" fmla="val 162000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Do</a:t>
          </a:r>
          <a:endParaRPr lang="en-US" sz="3000" kern="1200"/>
        </a:p>
      </dsp:txBody>
      <dsp:txXfrm>
        <a:off x="2580969" y="971236"/>
        <a:ext cx="1277763" cy="948018"/>
      </dsp:txXfrm>
    </dsp:sp>
    <dsp:sp modelId="{C55EFDB5-0862-4D9E-9C2C-484414497FE9}">
      <dsp:nvSpPr>
        <dsp:cNvPr id="0" name=""/>
        <dsp:cNvSpPr/>
      </dsp:nvSpPr>
      <dsp:spPr>
        <a:xfrm>
          <a:off x="743050" y="369863"/>
          <a:ext cx="3462327" cy="3462327"/>
        </a:xfrm>
        <a:prstGeom prst="pie">
          <a:avLst>
            <a:gd name="adj1" fmla="val 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Check</a:t>
          </a:r>
          <a:endParaRPr lang="en-US" sz="3000" kern="1200"/>
        </a:p>
      </dsp:txBody>
      <dsp:txXfrm>
        <a:off x="2580969" y="2166563"/>
        <a:ext cx="1277763" cy="948018"/>
      </dsp:txXfrm>
    </dsp:sp>
    <dsp:sp modelId="{8C5ADF32-291E-42AE-BBE2-0A6F122E57B6}">
      <dsp:nvSpPr>
        <dsp:cNvPr id="0" name=""/>
        <dsp:cNvSpPr/>
      </dsp:nvSpPr>
      <dsp:spPr>
        <a:xfrm>
          <a:off x="626815" y="369863"/>
          <a:ext cx="3462327" cy="3462327"/>
        </a:xfrm>
        <a:prstGeom prst="pie">
          <a:avLst>
            <a:gd name="adj1" fmla="val 5400000"/>
            <a:gd name="adj2" fmla="val 10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Act</a:t>
          </a:r>
          <a:endParaRPr lang="en-US" sz="3000" kern="1200"/>
        </a:p>
      </dsp:txBody>
      <dsp:txXfrm>
        <a:off x="973460" y="2166563"/>
        <a:ext cx="1277763" cy="948018"/>
      </dsp:txXfrm>
    </dsp:sp>
    <dsp:sp modelId="{DADD2419-FD8B-4C5C-B809-2D4A88054D00}">
      <dsp:nvSpPr>
        <dsp:cNvPr id="0" name=""/>
        <dsp:cNvSpPr/>
      </dsp:nvSpPr>
      <dsp:spPr>
        <a:xfrm>
          <a:off x="626815" y="253627"/>
          <a:ext cx="3462327" cy="3462327"/>
        </a:xfrm>
        <a:prstGeom prst="pie">
          <a:avLst>
            <a:gd name="adj1" fmla="val 108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Plan</a:t>
          </a:r>
          <a:endParaRPr lang="en-US" sz="3000" kern="1200"/>
        </a:p>
      </dsp:txBody>
      <dsp:txXfrm>
        <a:off x="973460" y="971236"/>
        <a:ext cx="1277763" cy="948018"/>
      </dsp:txXfrm>
    </dsp:sp>
    <dsp:sp modelId="{0BE5C934-C8F8-4604-A340-D3B7688CE703}">
      <dsp:nvSpPr>
        <dsp:cNvPr id="0" name=""/>
        <dsp:cNvSpPr/>
      </dsp:nvSpPr>
      <dsp:spPr>
        <a:xfrm>
          <a:off x="528716" y="39293"/>
          <a:ext cx="3890996" cy="3890996"/>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1156E0-DB0D-4F7C-9D3F-C268FDAA02BA}">
      <dsp:nvSpPr>
        <dsp:cNvPr id="0" name=""/>
        <dsp:cNvSpPr/>
      </dsp:nvSpPr>
      <dsp:spPr>
        <a:xfrm>
          <a:off x="528716" y="155528"/>
          <a:ext cx="3890996" cy="3890996"/>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009122-8E40-4BF6-9250-6E869C817F33}">
      <dsp:nvSpPr>
        <dsp:cNvPr id="0" name=""/>
        <dsp:cNvSpPr/>
      </dsp:nvSpPr>
      <dsp:spPr>
        <a:xfrm>
          <a:off x="412480" y="155528"/>
          <a:ext cx="3890996" cy="3890996"/>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DF7FFD-5BF2-4F7C-85D4-151E6DF86961}">
      <dsp:nvSpPr>
        <dsp:cNvPr id="0" name=""/>
        <dsp:cNvSpPr/>
      </dsp:nvSpPr>
      <dsp:spPr>
        <a:xfrm>
          <a:off x="412480" y="39293"/>
          <a:ext cx="3890996" cy="3890996"/>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22A4-5268-4D3E-B894-4F86F68F3CC7}">
      <dsp:nvSpPr>
        <dsp:cNvPr id="0" name=""/>
        <dsp:cNvSpPr/>
      </dsp:nvSpPr>
      <dsp:spPr>
        <a:xfrm>
          <a:off x="743050" y="253627"/>
          <a:ext cx="3462327" cy="3462327"/>
        </a:xfrm>
        <a:prstGeom prst="pie">
          <a:avLst>
            <a:gd name="adj1" fmla="val 162000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Do</a:t>
          </a:r>
          <a:endParaRPr lang="en-US" sz="3000" kern="1200"/>
        </a:p>
      </dsp:txBody>
      <dsp:txXfrm>
        <a:off x="2580969" y="971236"/>
        <a:ext cx="1277763" cy="948018"/>
      </dsp:txXfrm>
    </dsp:sp>
    <dsp:sp modelId="{C55EFDB5-0862-4D9E-9C2C-484414497FE9}">
      <dsp:nvSpPr>
        <dsp:cNvPr id="0" name=""/>
        <dsp:cNvSpPr/>
      </dsp:nvSpPr>
      <dsp:spPr>
        <a:xfrm>
          <a:off x="743050" y="369863"/>
          <a:ext cx="3462327" cy="3462327"/>
        </a:xfrm>
        <a:prstGeom prst="pie">
          <a:avLst>
            <a:gd name="adj1" fmla="val 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Check</a:t>
          </a:r>
          <a:endParaRPr lang="en-US" sz="3000" kern="1200"/>
        </a:p>
      </dsp:txBody>
      <dsp:txXfrm>
        <a:off x="2580969" y="2166563"/>
        <a:ext cx="1277763" cy="948018"/>
      </dsp:txXfrm>
    </dsp:sp>
    <dsp:sp modelId="{8C5ADF32-291E-42AE-BBE2-0A6F122E57B6}">
      <dsp:nvSpPr>
        <dsp:cNvPr id="0" name=""/>
        <dsp:cNvSpPr/>
      </dsp:nvSpPr>
      <dsp:spPr>
        <a:xfrm>
          <a:off x="626815" y="369863"/>
          <a:ext cx="3462327" cy="3462327"/>
        </a:xfrm>
        <a:prstGeom prst="pie">
          <a:avLst>
            <a:gd name="adj1" fmla="val 5400000"/>
            <a:gd name="adj2" fmla="val 10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Act</a:t>
          </a:r>
          <a:endParaRPr lang="en-US" sz="3000" kern="1200"/>
        </a:p>
      </dsp:txBody>
      <dsp:txXfrm>
        <a:off x="973460" y="2166563"/>
        <a:ext cx="1277763" cy="948018"/>
      </dsp:txXfrm>
    </dsp:sp>
    <dsp:sp modelId="{DADD2419-FD8B-4C5C-B809-2D4A88054D00}">
      <dsp:nvSpPr>
        <dsp:cNvPr id="0" name=""/>
        <dsp:cNvSpPr/>
      </dsp:nvSpPr>
      <dsp:spPr>
        <a:xfrm>
          <a:off x="626815" y="253627"/>
          <a:ext cx="3462327" cy="3462327"/>
        </a:xfrm>
        <a:prstGeom prst="pie">
          <a:avLst>
            <a:gd name="adj1" fmla="val 10800000"/>
            <a:gd name="adj2" fmla="val 16200000"/>
          </a:avLst>
        </a:prstGeom>
        <a:solidFill>
          <a:srgbClr val="00B2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Plan</a:t>
          </a:r>
          <a:endParaRPr lang="en-US" sz="3000" kern="1200"/>
        </a:p>
      </dsp:txBody>
      <dsp:txXfrm>
        <a:off x="973460" y="971236"/>
        <a:ext cx="1277763" cy="948018"/>
      </dsp:txXfrm>
    </dsp:sp>
    <dsp:sp modelId="{0BE5C934-C8F8-4604-A340-D3B7688CE703}">
      <dsp:nvSpPr>
        <dsp:cNvPr id="0" name=""/>
        <dsp:cNvSpPr/>
      </dsp:nvSpPr>
      <dsp:spPr>
        <a:xfrm>
          <a:off x="528716" y="39293"/>
          <a:ext cx="3890996" cy="3890996"/>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1156E0-DB0D-4F7C-9D3F-C268FDAA02BA}">
      <dsp:nvSpPr>
        <dsp:cNvPr id="0" name=""/>
        <dsp:cNvSpPr/>
      </dsp:nvSpPr>
      <dsp:spPr>
        <a:xfrm>
          <a:off x="528716" y="155528"/>
          <a:ext cx="3890996" cy="3890996"/>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009122-8E40-4BF6-9250-6E869C817F33}">
      <dsp:nvSpPr>
        <dsp:cNvPr id="0" name=""/>
        <dsp:cNvSpPr/>
      </dsp:nvSpPr>
      <dsp:spPr>
        <a:xfrm>
          <a:off x="412480" y="155528"/>
          <a:ext cx="3890996" cy="3890996"/>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DF7FFD-5BF2-4F7C-85D4-151E6DF86961}">
      <dsp:nvSpPr>
        <dsp:cNvPr id="0" name=""/>
        <dsp:cNvSpPr/>
      </dsp:nvSpPr>
      <dsp:spPr>
        <a:xfrm>
          <a:off x="412480" y="39293"/>
          <a:ext cx="3890996" cy="3890996"/>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22A4-5268-4D3E-B894-4F86F68F3CC7}">
      <dsp:nvSpPr>
        <dsp:cNvPr id="0" name=""/>
        <dsp:cNvSpPr/>
      </dsp:nvSpPr>
      <dsp:spPr>
        <a:xfrm>
          <a:off x="743050" y="253627"/>
          <a:ext cx="3462327" cy="3462327"/>
        </a:xfrm>
        <a:prstGeom prst="pie">
          <a:avLst>
            <a:gd name="adj1" fmla="val 16200000"/>
            <a:gd name="adj2" fmla="val 0"/>
          </a:avLst>
        </a:prstGeom>
        <a:solidFill>
          <a:srgbClr val="00B2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Do</a:t>
          </a:r>
          <a:endParaRPr lang="en-US" sz="3000" kern="1200"/>
        </a:p>
      </dsp:txBody>
      <dsp:txXfrm>
        <a:off x="2580969" y="971236"/>
        <a:ext cx="1277763" cy="948018"/>
      </dsp:txXfrm>
    </dsp:sp>
    <dsp:sp modelId="{C55EFDB5-0862-4D9E-9C2C-484414497FE9}">
      <dsp:nvSpPr>
        <dsp:cNvPr id="0" name=""/>
        <dsp:cNvSpPr/>
      </dsp:nvSpPr>
      <dsp:spPr>
        <a:xfrm>
          <a:off x="743050" y="369863"/>
          <a:ext cx="3462327" cy="3462327"/>
        </a:xfrm>
        <a:prstGeom prst="pie">
          <a:avLst>
            <a:gd name="adj1" fmla="val 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Check</a:t>
          </a:r>
          <a:endParaRPr lang="en-US" sz="3000" kern="1200"/>
        </a:p>
      </dsp:txBody>
      <dsp:txXfrm>
        <a:off x="2580969" y="2166563"/>
        <a:ext cx="1277763" cy="948018"/>
      </dsp:txXfrm>
    </dsp:sp>
    <dsp:sp modelId="{8C5ADF32-291E-42AE-BBE2-0A6F122E57B6}">
      <dsp:nvSpPr>
        <dsp:cNvPr id="0" name=""/>
        <dsp:cNvSpPr/>
      </dsp:nvSpPr>
      <dsp:spPr>
        <a:xfrm>
          <a:off x="626815" y="369863"/>
          <a:ext cx="3462327" cy="3462327"/>
        </a:xfrm>
        <a:prstGeom prst="pie">
          <a:avLst>
            <a:gd name="adj1" fmla="val 5400000"/>
            <a:gd name="adj2" fmla="val 10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Act</a:t>
          </a:r>
          <a:endParaRPr lang="en-US" sz="3000" kern="1200"/>
        </a:p>
      </dsp:txBody>
      <dsp:txXfrm>
        <a:off x="973460" y="2166563"/>
        <a:ext cx="1277763" cy="948018"/>
      </dsp:txXfrm>
    </dsp:sp>
    <dsp:sp modelId="{DADD2419-FD8B-4C5C-B809-2D4A88054D00}">
      <dsp:nvSpPr>
        <dsp:cNvPr id="0" name=""/>
        <dsp:cNvSpPr/>
      </dsp:nvSpPr>
      <dsp:spPr>
        <a:xfrm>
          <a:off x="626815" y="253627"/>
          <a:ext cx="3462327" cy="3462327"/>
        </a:xfrm>
        <a:prstGeom prst="pie">
          <a:avLst>
            <a:gd name="adj1" fmla="val 108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Plan</a:t>
          </a:r>
          <a:endParaRPr lang="en-US" sz="3000" kern="1200"/>
        </a:p>
      </dsp:txBody>
      <dsp:txXfrm>
        <a:off x="973460" y="971236"/>
        <a:ext cx="1277763" cy="948018"/>
      </dsp:txXfrm>
    </dsp:sp>
    <dsp:sp modelId="{0BE5C934-C8F8-4604-A340-D3B7688CE703}">
      <dsp:nvSpPr>
        <dsp:cNvPr id="0" name=""/>
        <dsp:cNvSpPr/>
      </dsp:nvSpPr>
      <dsp:spPr>
        <a:xfrm>
          <a:off x="528716" y="39293"/>
          <a:ext cx="3890996" cy="3890996"/>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1156E0-DB0D-4F7C-9D3F-C268FDAA02BA}">
      <dsp:nvSpPr>
        <dsp:cNvPr id="0" name=""/>
        <dsp:cNvSpPr/>
      </dsp:nvSpPr>
      <dsp:spPr>
        <a:xfrm>
          <a:off x="528716" y="155528"/>
          <a:ext cx="3890996" cy="3890996"/>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009122-8E40-4BF6-9250-6E869C817F33}">
      <dsp:nvSpPr>
        <dsp:cNvPr id="0" name=""/>
        <dsp:cNvSpPr/>
      </dsp:nvSpPr>
      <dsp:spPr>
        <a:xfrm>
          <a:off x="412480" y="155528"/>
          <a:ext cx="3890996" cy="3890996"/>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DF7FFD-5BF2-4F7C-85D4-151E6DF86961}">
      <dsp:nvSpPr>
        <dsp:cNvPr id="0" name=""/>
        <dsp:cNvSpPr/>
      </dsp:nvSpPr>
      <dsp:spPr>
        <a:xfrm>
          <a:off x="412480" y="39293"/>
          <a:ext cx="3890996" cy="3890996"/>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22A4-5268-4D3E-B894-4F86F68F3CC7}">
      <dsp:nvSpPr>
        <dsp:cNvPr id="0" name=""/>
        <dsp:cNvSpPr/>
      </dsp:nvSpPr>
      <dsp:spPr>
        <a:xfrm>
          <a:off x="743050" y="253627"/>
          <a:ext cx="3462327" cy="3462327"/>
        </a:xfrm>
        <a:prstGeom prst="pie">
          <a:avLst>
            <a:gd name="adj1" fmla="val 162000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Do</a:t>
          </a:r>
          <a:endParaRPr lang="en-US" sz="3000" kern="1200"/>
        </a:p>
      </dsp:txBody>
      <dsp:txXfrm>
        <a:off x="2580969" y="971236"/>
        <a:ext cx="1277763" cy="948018"/>
      </dsp:txXfrm>
    </dsp:sp>
    <dsp:sp modelId="{C55EFDB5-0862-4D9E-9C2C-484414497FE9}">
      <dsp:nvSpPr>
        <dsp:cNvPr id="0" name=""/>
        <dsp:cNvSpPr/>
      </dsp:nvSpPr>
      <dsp:spPr>
        <a:xfrm>
          <a:off x="743050" y="369863"/>
          <a:ext cx="3462327" cy="3462327"/>
        </a:xfrm>
        <a:prstGeom prst="pie">
          <a:avLst>
            <a:gd name="adj1" fmla="val 0"/>
            <a:gd name="adj2" fmla="val 5400000"/>
          </a:avLst>
        </a:prstGeom>
        <a:solidFill>
          <a:srgbClr val="00B2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Check</a:t>
          </a:r>
          <a:endParaRPr lang="en-US" sz="3000" kern="1200"/>
        </a:p>
      </dsp:txBody>
      <dsp:txXfrm>
        <a:off x="2580969" y="2166563"/>
        <a:ext cx="1277763" cy="948018"/>
      </dsp:txXfrm>
    </dsp:sp>
    <dsp:sp modelId="{8C5ADF32-291E-42AE-BBE2-0A6F122E57B6}">
      <dsp:nvSpPr>
        <dsp:cNvPr id="0" name=""/>
        <dsp:cNvSpPr/>
      </dsp:nvSpPr>
      <dsp:spPr>
        <a:xfrm>
          <a:off x="626815" y="369863"/>
          <a:ext cx="3462327" cy="3462327"/>
        </a:xfrm>
        <a:prstGeom prst="pie">
          <a:avLst>
            <a:gd name="adj1" fmla="val 5400000"/>
            <a:gd name="adj2" fmla="val 10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Act</a:t>
          </a:r>
          <a:endParaRPr lang="en-US" sz="3000" kern="1200"/>
        </a:p>
      </dsp:txBody>
      <dsp:txXfrm>
        <a:off x="973460" y="2166563"/>
        <a:ext cx="1277763" cy="948018"/>
      </dsp:txXfrm>
    </dsp:sp>
    <dsp:sp modelId="{DADD2419-FD8B-4C5C-B809-2D4A88054D00}">
      <dsp:nvSpPr>
        <dsp:cNvPr id="0" name=""/>
        <dsp:cNvSpPr/>
      </dsp:nvSpPr>
      <dsp:spPr>
        <a:xfrm>
          <a:off x="626815" y="253627"/>
          <a:ext cx="3462327" cy="3462327"/>
        </a:xfrm>
        <a:prstGeom prst="pie">
          <a:avLst>
            <a:gd name="adj1" fmla="val 108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Plan</a:t>
          </a:r>
          <a:endParaRPr lang="en-US" sz="3000" kern="1200"/>
        </a:p>
      </dsp:txBody>
      <dsp:txXfrm>
        <a:off x="973460" y="971236"/>
        <a:ext cx="1277763" cy="948018"/>
      </dsp:txXfrm>
    </dsp:sp>
    <dsp:sp modelId="{0BE5C934-C8F8-4604-A340-D3B7688CE703}">
      <dsp:nvSpPr>
        <dsp:cNvPr id="0" name=""/>
        <dsp:cNvSpPr/>
      </dsp:nvSpPr>
      <dsp:spPr>
        <a:xfrm>
          <a:off x="528716" y="39293"/>
          <a:ext cx="3890996" cy="3890996"/>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1156E0-DB0D-4F7C-9D3F-C268FDAA02BA}">
      <dsp:nvSpPr>
        <dsp:cNvPr id="0" name=""/>
        <dsp:cNvSpPr/>
      </dsp:nvSpPr>
      <dsp:spPr>
        <a:xfrm>
          <a:off x="528716" y="155528"/>
          <a:ext cx="3890996" cy="3890996"/>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009122-8E40-4BF6-9250-6E869C817F33}">
      <dsp:nvSpPr>
        <dsp:cNvPr id="0" name=""/>
        <dsp:cNvSpPr/>
      </dsp:nvSpPr>
      <dsp:spPr>
        <a:xfrm>
          <a:off x="412480" y="155528"/>
          <a:ext cx="3890996" cy="3890996"/>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DF7FFD-5BF2-4F7C-85D4-151E6DF86961}">
      <dsp:nvSpPr>
        <dsp:cNvPr id="0" name=""/>
        <dsp:cNvSpPr/>
      </dsp:nvSpPr>
      <dsp:spPr>
        <a:xfrm>
          <a:off x="412480" y="39293"/>
          <a:ext cx="3890996" cy="3890996"/>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E22A4-5268-4D3E-B894-4F86F68F3CC7}">
      <dsp:nvSpPr>
        <dsp:cNvPr id="0" name=""/>
        <dsp:cNvSpPr/>
      </dsp:nvSpPr>
      <dsp:spPr>
        <a:xfrm>
          <a:off x="743050" y="253627"/>
          <a:ext cx="3462327" cy="3462327"/>
        </a:xfrm>
        <a:prstGeom prst="pie">
          <a:avLst>
            <a:gd name="adj1" fmla="val 162000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Do</a:t>
          </a:r>
          <a:endParaRPr lang="en-US" sz="3000" kern="1200"/>
        </a:p>
      </dsp:txBody>
      <dsp:txXfrm>
        <a:off x="2580969" y="971236"/>
        <a:ext cx="1277763" cy="948018"/>
      </dsp:txXfrm>
    </dsp:sp>
    <dsp:sp modelId="{C55EFDB5-0862-4D9E-9C2C-484414497FE9}">
      <dsp:nvSpPr>
        <dsp:cNvPr id="0" name=""/>
        <dsp:cNvSpPr/>
      </dsp:nvSpPr>
      <dsp:spPr>
        <a:xfrm>
          <a:off x="743050" y="369863"/>
          <a:ext cx="3462327" cy="3462327"/>
        </a:xfrm>
        <a:prstGeom prst="pie">
          <a:avLst>
            <a:gd name="adj1" fmla="val 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Check</a:t>
          </a:r>
          <a:endParaRPr lang="en-US" sz="3000" kern="1200"/>
        </a:p>
      </dsp:txBody>
      <dsp:txXfrm>
        <a:off x="2580969" y="2166563"/>
        <a:ext cx="1277763" cy="948018"/>
      </dsp:txXfrm>
    </dsp:sp>
    <dsp:sp modelId="{8C5ADF32-291E-42AE-BBE2-0A6F122E57B6}">
      <dsp:nvSpPr>
        <dsp:cNvPr id="0" name=""/>
        <dsp:cNvSpPr/>
      </dsp:nvSpPr>
      <dsp:spPr>
        <a:xfrm>
          <a:off x="626815" y="369863"/>
          <a:ext cx="3462327" cy="3462327"/>
        </a:xfrm>
        <a:prstGeom prst="pie">
          <a:avLst>
            <a:gd name="adj1" fmla="val 5400000"/>
            <a:gd name="adj2" fmla="val 10800000"/>
          </a:avLst>
        </a:prstGeom>
        <a:solidFill>
          <a:srgbClr val="00B29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Act</a:t>
          </a:r>
          <a:endParaRPr lang="en-US" sz="3000" kern="1200"/>
        </a:p>
      </dsp:txBody>
      <dsp:txXfrm>
        <a:off x="973460" y="2166563"/>
        <a:ext cx="1277763" cy="948018"/>
      </dsp:txXfrm>
    </dsp:sp>
    <dsp:sp modelId="{DADD2419-FD8B-4C5C-B809-2D4A88054D00}">
      <dsp:nvSpPr>
        <dsp:cNvPr id="0" name=""/>
        <dsp:cNvSpPr/>
      </dsp:nvSpPr>
      <dsp:spPr>
        <a:xfrm>
          <a:off x="626815" y="253627"/>
          <a:ext cx="3462327" cy="3462327"/>
        </a:xfrm>
        <a:prstGeom prst="pie">
          <a:avLst>
            <a:gd name="adj1" fmla="val 108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nl-NL" sz="3000" kern="1200"/>
            <a:t>Plan</a:t>
          </a:r>
          <a:endParaRPr lang="en-US" sz="3000" kern="1200"/>
        </a:p>
      </dsp:txBody>
      <dsp:txXfrm>
        <a:off x="973460" y="971236"/>
        <a:ext cx="1277763" cy="948018"/>
      </dsp:txXfrm>
    </dsp:sp>
    <dsp:sp modelId="{0BE5C934-C8F8-4604-A340-D3B7688CE703}">
      <dsp:nvSpPr>
        <dsp:cNvPr id="0" name=""/>
        <dsp:cNvSpPr/>
      </dsp:nvSpPr>
      <dsp:spPr>
        <a:xfrm>
          <a:off x="528716" y="39293"/>
          <a:ext cx="3890996" cy="3890996"/>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1156E0-DB0D-4F7C-9D3F-C268FDAA02BA}">
      <dsp:nvSpPr>
        <dsp:cNvPr id="0" name=""/>
        <dsp:cNvSpPr/>
      </dsp:nvSpPr>
      <dsp:spPr>
        <a:xfrm>
          <a:off x="528716" y="155528"/>
          <a:ext cx="3890996" cy="3890996"/>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B009122-8E40-4BF6-9250-6E869C817F33}">
      <dsp:nvSpPr>
        <dsp:cNvPr id="0" name=""/>
        <dsp:cNvSpPr/>
      </dsp:nvSpPr>
      <dsp:spPr>
        <a:xfrm>
          <a:off x="412480" y="155528"/>
          <a:ext cx="3890996" cy="3890996"/>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DF7FFD-5BF2-4F7C-85D4-151E6DF86961}">
      <dsp:nvSpPr>
        <dsp:cNvPr id="0" name=""/>
        <dsp:cNvSpPr/>
      </dsp:nvSpPr>
      <dsp:spPr>
        <a:xfrm>
          <a:off x="412480" y="39293"/>
          <a:ext cx="3890996" cy="3890996"/>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8AEC4-C330-41B4-8847-551835EE930C}">
      <dsp:nvSpPr>
        <dsp:cNvPr id="0" name=""/>
        <dsp:cNvSpPr/>
      </dsp:nvSpPr>
      <dsp:spPr>
        <a:xfrm>
          <a:off x="4867" y="1796527"/>
          <a:ext cx="2128125" cy="16266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noProof="0"/>
            <a:t>Department A </a:t>
          </a:r>
          <a:r>
            <a:rPr lang="en-US" sz="1800" kern="1200" noProof="0"/>
            <a:t>completes its work and delivers it to Department B</a:t>
          </a:r>
        </a:p>
      </dsp:txBody>
      <dsp:txXfrm>
        <a:off x="52510" y="1844170"/>
        <a:ext cx="2032839" cy="1531358"/>
      </dsp:txXfrm>
    </dsp:sp>
    <dsp:sp modelId="{05892B93-E7F2-4E0E-A033-8B2A716580F4}">
      <dsp:nvSpPr>
        <dsp:cNvPr id="0" name=""/>
        <dsp:cNvSpPr/>
      </dsp:nvSpPr>
      <dsp:spPr>
        <a:xfrm>
          <a:off x="2345805" y="2345962"/>
          <a:ext cx="451162" cy="527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noProof="0"/>
        </a:p>
      </dsp:txBody>
      <dsp:txXfrm>
        <a:off x="2345805" y="2451517"/>
        <a:ext cx="315813" cy="316665"/>
      </dsp:txXfrm>
    </dsp:sp>
    <dsp:sp modelId="{9BD9AB06-AA7C-4ABF-A54E-C5739973E0E9}">
      <dsp:nvSpPr>
        <dsp:cNvPr id="0" name=""/>
        <dsp:cNvSpPr/>
      </dsp:nvSpPr>
      <dsp:spPr>
        <a:xfrm>
          <a:off x="2984242" y="1796527"/>
          <a:ext cx="2128125" cy="1626644"/>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noProof="0"/>
            <a:t>Department B</a:t>
          </a:r>
          <a:r>
            <a:rPr lang="en-US" sz="1800" kern="1200" noProof="0"/>
            <a:t> checks Department A’s work and makes corrections</a:t>
          </a:r>
        </a:p>
      </dsp:txBody>
      <dsp:txXfrm>
        <a:off x="3031885" y="1844170"/>
        <a:ext cx="2032839" cy="1531358"/>
      </dsp:txXfrm>
    </dsp:sp>
    <dsp:sp modelId="{28779A4E-4D9C-4052-BD70-8D23C002B25E}">
      <dsp:nvSpPr>
        <dsp:cNvPr id="0" name=""/>
        <dsp:cNvSpPr/>
      </dsp:nvSpPr>
      <dsp:spPr>
        <a:xfrm>
          <a:off x="5325180" y="2345962"/>
          <a:ext cx="451162" cy="527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noProof="0"/>
        </a:p>
      </dsp:txBody>
      <dsp:txXfrm>
        <a:off x="5325180" y="2451517"/>
        <a:ext cx="315813" cy="316665"/>
      </dsp:txXfrm>
    </dsp:sp>
    <dsp:sp modelId="{CB8B4A61-CD3F-47D7-AE6E-A8C976CC9411}">
      <dsp:nvSpPr>
        <dsp:cNvPr id="0" name=""/>
        <dsp:cNvSpPr/>
      </dsp:nvSpPr>
      <dsp:spPr>
        <a:xfrm>
          <a:off x="5963618" y="1796527"/>
          <a:ext cx="2128125" cy="16266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noProof="0"/>
            <a:t>Department B</a:t>
          </a:r>
          <a:r>
            <a:rPr lang="en-US" sz="1800" kern="1200" noProof="0"/>
            <a:t> completes its work and delivers it to customers</a:t>
          </a:r>
        </a:p>
      </dsp:txBody>
      <dsp:txXfrm>
        <a:off x="6011261" y="1844170"/>
        <a:ext cx="2032839" cy="1531358"/>
      </dsp:txXfrm>
    </dsp:sp>
    <dsp:sp modelId="{CF8E2160-2D76-42E8-9395-6384B87137D3}">
      <dsp:nvSpPr>
        <dsp:cNvPr id="0" name=""/>
        <dsp:cNvSpPr/>
      </dsp:nvSpPr>
      <dsp:spPr>
        <a:xfrm>
          <a:off x="8304556" y="2345962"/>
          <a:ext cx="451162" cy="527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noProof="0"/>
        </a:p>
      </dsp:txBody>
      <dsp:txXfrm>
        <a:off x="8304556" y="2451517"/>
        <a:ext cx="315813" cy="316665"/>
      </dsp:txXfrm>
    </dsp:sp>
    <dsp:sp modelId="{88F3D814-43CF-4944-9B04-1DC2FAB7F0DA}">
      <dsp:nvSpPr>
        <dsp:cNvPr id="0" name=""/>
        <dsp:cNvSpPr/>
      </dsp:nvSpPr>
      <dsp:spPr>
        <a:xfrm>
          <a:off x="8942994" y="1796527"/>
          <a:ext cx="2128125" cy="1626644"/>
        </a:xfrm>
        <a:prstGeom prst="roundRect">
          <a:avLst>
            <a:gd name="adj" fmla="val 10000"/>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noProof="0"/>
            <a:t>Department B</a:t>
          </a:r>
          <a:r>
            <a:rPr lang="en-US" sz="1800" kern="1200" noProof="0"/>
            <a:t> deals with the consequences of any errors that leaked through</a:t>
          </a:r>
        </a:p>
      </dsp:txBody>
      <dsp:txXfrm>
        <a:off x="8990637" y="1844170"/>
        <a:ext cx="2032839" cy="15313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279637" y="135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Control</a:t>
          </a:r>
        </a:p>
      </dsp:txBody>
      <dsp:txXfrm>
        <a:off x="2448551" y="170270"/>
        <a:ext cx="815588" cy="815588"/>
      </dsp:txXfrm>
    </dsp:sp>
    <dsp:sp modelId="{9534D124-576F-48E0-9521-42D3333D9AE9}">
      <dsp:nvSpPr>
        <dsp:cNvPr id="0" name=""/>
        <dsp:cNvSpPr/>
      </dsp:nvSpPr>
      <dsp:spPr>
        <a:xfrm rot="2140599">
          <a:off x="3397349" y="878836"/>
          <a:ext cx="29805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405740" y="930618"/>
        <a:ext cx="208637" cy="233566"/>
      </dsp:txXfrm>
    </dsp:sp>
    <dsp:sp modelId="{A3AB15FF-3CA8-407E-8EF6-D55C187FDAE1}">
      <dsp:nvSpPr>
        <dsp:cNvPr id="0" name=""/>
        <dsp:cNvSpPr/>
      </dsp:nvSpPr>
      <dsp:spPr>
        <a:xfrm>
          <a:off x="3673403" y="1002017"/>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Define</a:t>
          </a:r>
        </a:p>
      </dsp:txBody>
      <dsp:txXfrm>
        <a:off x="3842317" y="1170931"/>
        <a:ext cx="815588" cy="815588"/>
      </dsp:txXfrm>
    </dsp:sp>
    <dsp:sp modelId="{4ED11730-2CCB-438B-B8A3-E8989AB29EF1}">
      <dsp:nvSpPr>
        <dsp:cNvPr id="0" name=""/>
        <dsp:cNvSpPr/>
      </dsp:nvSpPr>
      <dsp:spPr>
        <a:xfrm rot="6455769">
          <a:off x="3831824" y="2207797"/>
          <a:ext cx="31410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893183" y="2240742"/>
        <a:ext cx="219872" cy="233566"/>
      </dsp:txXfrm>
    </dsp:sp>
    <dsp:sp modelId="{9DFF1C55-DE4A-4D9F-98F0-F96F17FF8C06}">
      <dsp:nvSpPr>
        <dsp:cNvPr id="0" name=""/>
        <dsp:cNvSpPr/>
      </dsp:nvSpPr>
      <dsp:spPr>
        <a:xfrm>
          <a:off x="3145557" y="266638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Measure</a:t>
          </a:r>
        </a:p>
      </dsp:txBody>
      <dsp:txXfrm>
        <a:off x="3314471" y="2835300"/>
        <a:ext cx="815588" cy="815588"/>
      </dsp:txXfrm>
    </dsp:sp>
    <dsp:sp modelId="{3A656551-2FBD-444E-A7BF-96AAA2BC3D6C}">
      <dsp:nvSpPr>
        <dsp:cNvPr id="0" name=""/>
        <dsp:cNvSpPr/>
      </dsp:nvSpPr>
      <dsp:spPr>
        <a:xfrm rot="10800000">
          <a:off x="2711739" y="3048455"/>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803708" y="3126311"/>
        <a:ext cx="214596" cy="233566"/>
      </dsp:txXfrm>
    </dsp:sp>
    <dsp:sp modelId="{04A05677-8B5A-4C6C-A74F-0705A0CE2E86}">
      <dsp:nvSpPr>
        <dsp:cNvPr id="0" name=""/>
        <dsp:cNvSpPr/>
      </dsp:nvSpPr>
      <dsp:spPr>
        <a:xfrm>
          <a:off x="1413716" y="266638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Analyze</a:t>
          </a:r>
        </a:p>
      </dsp:txBody>
      <dsp:txXfrm>
        <a:off x="1582630" y="2835300"/>
        <a:ext cx="815588" cy="815588"/>
      </dsp:txXfrm>
    </dsp:sp>
    <dsp:sp modelId="{A323831D-81E4-421E-A6AD-01E2D3C5DF32}">
      <dsp:nvSpPr>
        <dsp:cNvPr id="0" name=""/>
        <dsp:cNvSpPr/>
      </dsp:nvSpPr>
      <dsp:spPr>
        <a:xfrm rot="15120000">
          <a:off x="1572239" y="2233167"/>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632433" y="2354757"/>
        <a:ext cx="214596" cy="233566"/>
      </dsp:txXfrm>
    </dsp:sp>
    <dsp:sp modelId="{10355271-DB05-4D0C-80E2-E94D21DE5F35}">
      <dsp:nvSpPr>
        <dsp:cNvPr id="0" name=""/>
        <dsp:cNvSpPr/>
      </dsp:nvSpPr>
      <dsp:spPr>
        <a:xfrm>
          <a:off x="878547" y="101930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Improve</a:t>
          </a:r>
        </a:p>
      </dsp:txBody>
      <dsp:txXfrm>
        <a:off x="1047461" y="1188220"/>
        <a:ext cx="815588" cy="815588"/>
      </dsp:txXfrm>
    </dsp:sp>
    <dsp:sp modelId="{FF052D9A-7460-4D79-BFB3-D813A76FBC47}">
      <dsp:nvSpPr>
        <dsp:cNvPr id="0" name=""/>
        <dsp:cNvSpPr/>
      </dsp:nvSpPr>
      <dsp:spPr>
        <a:xfrm rot="19440000">
          <a:off x="1995499" y="897500"/>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004281" y="1002385"/>
        <a:ext cx="214596" cy="2335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B13B5-20DB-420C-9EC0-5193D65018F5}">
      <dsp:nvSpPr>
        <dsp:cNvPr id="0" name=""/>
        <dsp:cNvSpPr/>
      </dsp:nvSpPr>
      <dsp:spPr>
        <a:xfrm>
          <a:off x="2279637" y="1356"/>
          <a:ext cx="1153416" cy="1153416"/>
        </a:xfrm>
        <a:prstGeom prst="ellipse">
          <a:avLst/>
        </a:prstGeom>
        <a:solidFill>
          <a:srgbClr val="19283B">
            <a:lumMod val="75000"/>
            <a:lumOff val="25000"/>
          </a:srgbClr>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Calibri"/>
              <a:ea typeface="+mn-ea"/>
              <a:cs typeface="+mn-cs"/>
            </a:rPr>
            <a:t>Control</a:t>
          </a:r>
        </a:p>
      </dsp:txBody>
      <dsp:txXfrm>
        <a:off x="2448551" y="170270"/>
        <a:ext cx="815588" cy="815588"/>
      </dsp:txXfrm>
    </dsp:sp>
    <dsp:sp modelId="{9534D124-576F-48E0-9521-42D3333D9AE9}">
      <dsp:nvSpPr>
        <dsp:cNvPr id="0" name=""/>
        <dsp:cNvSpPr/>
      </dsp:nvSpPr>
      <dsp:spPr>
        <a:xfrm rot="2140599">
          <a:off x="3397349" y="878836"/>
          <a:ext cx="29805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405740" y="930618"/>
        <a:ext cx="208637" cy="233566"/>
      </dsp:txXfrm>
    </dsp:sp>
    <dsp:sp modelId="{A3AB15FF-3CA8-407E-8EF6-D55C187FDAE1}">
      <dsp:nvSpPr>
        <dsp:cNvPr id="0" name=""/>
        <dsp:cNvSpPr/>
      </dsp:nvSpPr>
      <dsp:spPr>
        <a:xfrm>
          <a:off x="3673403" y="1002017"/>
          <a:ext cx="1153416" cy="1153416"/>
        </a:xfrm>
        <a:prstGeom prst="ellipse">
          <a:avLst/>
        </a:prstGeom>
        <a:solidFill>
          <a:srgbClr val="7FBA00"/>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solidFill>
                <a:prstClr val="white"/>
              </a:solidFill>
              <a:latin typeface="+mn-lt"/>
              <a:ea typeface="+mn-ea"/>
              <a:cs typeface="+mn-cs"/>
            </a:rPr>
            <a:t>Define</a:t>
          </a:r>
        </a:p>
      </dsp:txBody>
      <dsp:txXfrm>
        <a:off x="3842317" y="1170931"/>
        <a:ext cx="815588" cy="815588"/>
      </dsp:txXfrm>
    </dsp:sp>
    <dsp:sp modelId="{4ED11730-2CCB-438B-B8A3-E8989AB29EF1}">
      <dsp:nvSpPr>
        <dsp:cNvPr id="0" name=""/>
        <dsp:cNvSpPr/>
      </dsp:nvSpPr>
      <dsp:spPr>
        <a:xfrm rot="6455769">
          <a:off x="3831824" y="2207797"/>
          <a:ext cx="314103"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893183" y="2240742"/>
        <a:ext cx="219872" cy="233566"/>
      </dsp:txXfrm>
    </dsp:sp>
    <dsp:sp modelId="{9DFF1C55-DE4A-4D9F-98F0-F96F17FF8C06}">
      <dsp:nvSpPr>
        <dsp:cNvPr id="0" name=""/>
        <dsp:cNvSpPr/>
      </dsp:nvSpPr>
      <dsp:spPr>
        <a:xfrm>
          <a:off x="3145557" y="266638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Measure</a:t>
          </a:r>
        </a:p>
      </dsp:txBody>
      <dsp:txXfrm>
        <a:off x="3314471" y="2835300"/>
        <a:ext cx="815588" cy="815588"/>
      </dsp:txXfrm>
    </dsp:sp>
    <dsp:sp modelId="{3A656551-2FBD-444E-A7BF-96AAA2BC3D6C}">
      <dsp:nvSpPr>
        <dsp:cNvPr id="0" name=""/>
        <dsp:cNvSpPr/>
      </dsp:nvSpPr>
      <dsp:spPr>
        <a:xfrm rot="10800000">
          <a:off x="2711739" y="3048455"/>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803708" y="3126311"/>
        <a:ext cx="214596" cy="233566"/>
      </dsp:txXfrm>
    </dsp:sp>
    <dsp:sp modelId="{04A05677-8B5A-4C6C-A74F-0705A0CE2E86}">
      <dsp:nvSpPr>
        <dsp:cNvPr id="0" name=""/>
        <dsp:cNvSpPr/>
      </dsp:nvSpPr>
      <dsp:spPr>
        <a:xfrm>
          <a:off x="1413716" y="266638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Analyze</a:t>
          </a:r>
        </a:p>
      </dsp:txBody>
      <dsp:txXfrm>
        <a:off x="1582630" y="2835300"/>
        <a:ext cx="815588" cy="815588"/>
      </dsp:txXfrm>
    </dsp:sp>
    <dsp:sp modelId="{A323831D-81E4-421E-A6AD-01E2D3C5DF32}">
      <dsp:nvSpPr>
        <dsp:cNvPr id="0" name=""/>
        <dsp:cNvSpPr/>
      </dsp:nvSpPr>
      <dsp:spPr>
        <a:xfrm rot="15120000">
          <a:off x="1572239" y="2233167"/>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632433" y="2354757"/>
        <a:ext cx="214596" cy="233566"/>
      </dsp:txXfrm>
    </dsp:sp>
    <dsp:sp modelId="{10355271-DB05-4D0C-80E2-E94D21DE5F35}">
      <dsp:nvSpPr>
        <dsp:cNvPr id="0" name=""/>
        <dsp:cNvSpPr/>
      </dsp:nvSpPr>
      <dsp:spPr>
        <a:xfrm>
          <a:off x="878547" y="1019306"/>
          <a:ext cx="1153416" cy="1153416"/>
        </a:xfrm>
        <a:prstGeom prst="ellipse">
          <a:avLst/>
        </a:prstGeom>
        <a:solidFill>
          <a:schemeClr val="accent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Improve</a:t>
          </a:r>
        </a:p>
      </dsp:txBody>
      <dsp:txXfrm>
        <a:off x="1047461" y="1188220"/>
        <a:ext cx="815588" cy="815588"/>
      </dsp:txXfrm>
    </dsp:sp>
    <dsp:sp modelId="{FF052D9A-7460-4D79-BFB3-D813A76FBC47}">
      <dsp:nvSpPr>
        <dsp:cNvPr id="0" name=""/>
        <dsp:cNvSpPr/>
      </dsp:nvSpPr>
      <dsp:spPr>
        <a:xfrm rot="19440000">
          <a:off x="1995499" y="897500"/>
          <a:ext cx="306565" cy="3892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004281" y="1002385"/>
        <a:ext cx="214596" cy="233566"/>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AB5E01-042B-46D5-9ADA-193F09F83B31}" type="datetimeFigureOut">
              <a:rPr lang="nl-NL" smtClean="0"/>
              <a:t>22-6-2022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402964-B856-48C4-8CF6-E8E7E4E24A3E}" type="slidenum">
              <a:rPr lang="nl-NL" smtClean="0"/>
              <a:t>‹#›</a:t>
            </a:fld>
            <a:endParaRPr lang="nl-NL"/>
          </a:p>
        </p:txBody>
      </p:sp>
    </p:spTree>
    <p:extLst>
      <p:ext uri="{BB962C8B-B14F-4D97-AF65-F5344CB8AC3E}">
        <p14:creationId xmlns:p14="http://schemas.microsoft.com/office/powerpoint/2010/main" val="1505875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rofisee.com/data-quality-what-why-how-wh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i-survey.com/data-quality-master-data-managemen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5EF358-A3BC-954F-924C-7B1B59A07835}"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130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https://www.sbctc.edu/resources/documents/colleges-staff/commissions-councils/dgc/data-quality-deminsions.pdf </a:t>
            </a: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18</a:t>
            </a:fld>
            <a:endParaRPr lang="nl-NL"/>
          </a:p>
        </p:txBody>
      </p:sp>
    </p:spTree>
    <p:extLst>
      <p:ext uri="{BB962C8B-B14F-4D97-AF65-F5344CB8AC3E}">
        <p14:creationId xmlns:p14="http://schemas.microsoft.com/office/powerpoint/2010/main" val="3604936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19</a:t>
            </a:fld>
            <a:endParaRPr lang="nl-NL"/>
          </a:p>
        </p:txBody>
      </p:sp>
    </p:spTree>
    <p:extLst>
      <p:ext uri="{BB962C8B-B14F-4D97-AF65-F5344CB8AC3E}">
        <p14:creationId xmlns:p14="http://schemas.microsoft.com/office/powerpoint/2010/main" val="1493699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20</a:t>
            </a:fld>
            <a:endParaRPr lang="nl-NL"/>
          </a:p>
        </p:txBody>
      </p:sp>
    </p:spTree>
    <p:extLst>
      <p:ext uri="{BB962C8B-B14F-4D97-AF65-F5344CB8AC3E}">
        <p14:creationId xmlns:p14="http://schemas.microsoft.com/office/powerpoint/2010/main" val="403950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21</a:t>
            </a:fld>
            <a:endParaRPr lang="nl-NL"/>
          </a:p>
        </p:txBody>
      </p:sp>
    </p:spTree>
    <p:extLst>
      <p:ext uri="{BB962C8B-B14F-4D97-AF65-F5344CB8AC3E}">
        <p14:creationId xmlns:p14="http://schemas.microsoft.com/office/powerpoint/2010/main" val="372297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22</a:t>
            </a:fld>
            <a:endParaRPr lang="nl-NL"/>
          </a:p>
        </p:txBody>
      </p:sp>
    </p:spTree>
    <p:extLst>
      <p:ext uri="{BB962C8B-B14F-4D97-AF65-F5344CB8AC3E}">
        <p14:creationId xmlns:p14="http://schemas.microsoft.com/office/powerpoint/2010/main" val="3053968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23</a:t>
            </a:fld>
            <a:endParaRPr lang="nl-NL"/>
          </a:p>
        </p:txBody>
      </p:sp>
    </p:spTree>
    <p:extLst>
      <p:ext uri="{BB962C8B-B14F-4D97-AF65-F5344CB8AC3E}">
        <p14:creationId xmlns:p14="http://schemas.microsoft.com/office/powerpoint/2010/main" val="137194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24</a:t>
            </a:fld>
            <a:endParaRPr lang="nl-NL"/>
          </a:p>
        </p:txBody>
      </p:sp>
    </p:spTree>
    <p:extLst>
      <p:ext uri="{BB962C8B-B14F-4D97-AF65-F5344CB8AC3E}">
        <p14:creationId xmlns:p14="http://schemas.microsoft.com/office/powerpoint/2010/main" val="832027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25</a:t>
            </a:fld>
            <a:endParaRPr lang="nl-NL"/>
          </a:p>
        </p:txBody>
      </p:sp>
    </p:spTree>
    <p:extLst>
      <p:ext uri="{BB962C8B-B14F-4D97-AF65-F5344CB8AC3E}">
        <p14:creationId xmlns:p14="http://schemas.microsoft.com/office/powerpoint/2010/main" val="636629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26</a:t>
            </a:fld>
            <a:endParaRPr lang="nl-NL"/>
          </a:p>
        </p:txBody>
      </p:sp>
    </p:spTree>
    <p:extLst>
      <p:ext uri="{BB962C8B-B14F-4D97-AF65-F5344CB8AC3E}">
        <p14:creationId xmlns:p14="http://schemas.microsoft.com/office/powerpoint/2010/main" val="3655454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"The best </a:t>
            </a:r>
            <a:r>
              <a:rPr lang="nl-NL" err="1">
                <a:latin typeface="Times"/>
                <a:cs typeface="Times"/>
              </a:rPr>
              <a:t>practice</a:t>
            </a:r>
            <a:r>
              <a:rPr lang="nl-NL">
                <a:latin typeface="Times"/>
                <a:cs typeface="Times"/>
              </a:rPr>
              <a:t> </a:t>
            </a:r>
            <a:r>
              <a:rPr lang="nl-NL" err="1">
                <a:latin typeface="Times"/>
                <a:cs typeface="Times"/>
              </a:rPr>
              <a:t>process</a:t>
            </a:r>
            <a:r>
              <a:rPr lang="nl-NL">
                <a:latin typeface="Times"/>
                <a:cs typeface="Times"/>
              </a:rPr>
              <a:t> </a:t>
            </a:r>
            <a:r>
              <a:rPr lang="nl-NL" err="1">
                <a:latin typeface="Times"/>
                <a:cs typeface="Times"/>
              </a:rPr>
              <a:t>for</a:t>
            </a:r>
            <a:r>
              <a:rPr lang="nl-NL">
                <a:latin typeface="Times"/>
                <a:cs typeface="Times"/>
              </a:rPr>
              <a:t> </a:t>
            </a:r>
            <a:r>
              <a:rPr lang="nl-NL" err="1">
                <a:latin typeface="Times"/>
                <a:cs typeface="Times"/>
              </a:rPr>
              <a:t>improving</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ensuring</a:t>
            </a:r>
            <a:r>
              <a:rPr lang="nl-NL">
                <a:latin typeface="Times"/>
                <a:cs typeface="Times"/>
              </a:rPr>
              <a:t> high data </a:t>
            </a:r>
            <a:r>
              <a:rPr lang="nl-NL" err="1">
                <a:latin typeface="Times"/>
                <a:cs typeface="Times"/>
              </a:rPr>
              <a:t>quality</a:t>
            </a:r>
            <a:r>
              <a:rPr lang="nl-NL">
                <a:latin typeface="Times"/>
                <a:cs typeface="Times"/>
              </a:rPr>
              <a:t> </a:t>
            </a:r>
            <a:r>
              <a:rPr lang="nl-NL" err="1">
                <a:latin typeface="Times"/>
                <a:cs typeface="Times"/>
              </a:rPr>
              <a:t>follows</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so-called</a:t>
            </a:r>
            <a:r>
              <a:rPr lang="nl-NL">
                <a:latin typeface="Times"/>
                <a:cs typeface="Times"/>
              </a:rPr>
              <a:t> </a:t>
            </a:r>
            <a:r>
              <a:rPr lang="nl-NL" b="1">
                <a:latin typeface="Times"/>
                <a:cs typeface="Times"/>
              </a:rPr>
              <a:t>data </a:t>
            </a:r>
            <a:r>
              <a:rPr lang="nl-NL" b="1" err="1">
                <a:latin typeface="Times"/>
                <a:cs typeface="Times"/>
              </a:rPr>
              <a:t>quality</a:t>
            </a:r>
            <a:r>
              <a:rPr lang="nl-NL" b="1">
                <a:latin typeface="Times"/>
                <a:cs typeface="Times"/>
              </a:rPr>
              <a:t> </a:t>
            </a:r>
            <a:r>
              <a:rPr lang="nl-NL" b="1" err="1">
                <a:latin typeface="Times"/>
                <a:cs typeface="Times"/>
              </a:rPr>
              <a:t>cycle</a:t>
            </a:r>
            <a:r>
              <a:rPr lang="nl-NL">
                <a:latin typeface="Times"/>
                <a:cs typeface="Times"/>
              </a:rPr>
              <a:t>.</a:t>
            </a:r>
          </a:p>
          <a:p>
            <a:endParaRPr lang="nl-NL">
              <a:latin typeface="Times"/>
              <a:cs typeface="Times"/>
            </a:endParaRPr>
          </a:p>
          <a:p>
            <a:r>
              <a:rPr lang="nl-NL">
                <a:latin typeface="Times"/>
                <a:cs typeface="Times"/>
              </a:rPr>
              <a:t>The </a:t>
            </a:r>
            <a:r>
              <a:rPr lang="nl-NL" err="1">
                <a:latin typeface="Times"/>
                <a:cs typeface="Times"/>
              </a:rPr>
              <a:t>cycle</a:t>
            </a:r>
            <a:r>
              <a:rPr lang="nl-NL">
                <a:latin typeface="Times"/>
                <a:cs typeface="Times"/>
              </a:rPr>
              <a:t> is made up of </a:t>
            </a:r>
            <a:r>
              <a:rPr lang="nl-NL" err="1">
                <a:latin typeface="Times"/>
                <a:cs typeface="Times"/>
              </a:rPr>
              <a:t>an</a:t>
            </a:r>
            <a:r>
              <a:rPr lang="nl-NL">
                <a:latin typeface="Times"/>
                <a:cs typeface="Times"/>
              </a:rPr>
              <a:t> </a:t>
            </a:r>
            <a:r>
              <a:rPr lang="nl-NL" err="1">
                <a:latin typeface="Times"/>
                <a:cs typeface="Times"/>
              </a:rPr>
              <a:t>iterative</a:t>
            </a:r>
            <a:r>
              <a:rPr lang="nl-NL">
                <a:latin typeface="Times"/>
                <a:cs typeface="Times"/>
              </a:rPr>
              <a:t> </a:t>
            </a:r>
            <a:r>
              <a:rPr lang="nl-NL" err="1">
                <a:latin typeface="Times"/>
                <a:cs typeface="Times"/>
              </a:rPr>
              <a:t>process</a:t>
            </a:r>
            <a:r>
              <a:rPr lang="nl-NL">
                <a:latin typeface="Times"/>
                <a:cs typeface="Times"/>
              </a:rPr>
              <a:t> of </a:t>
            </a:r>
            <a:r>
              <a:rPr lang="nl-NL" err="1">
                <a:latin typeface="Times"/>
                <a:cs typeface="Times"/>
              </a:rPr>
              <a:t>analyzing</a:t>
            </a:r>
            <a:r>
              <a:rPr lang="nl-NL">
                <a:latin typeface="Times"/>
                <a:cs typeface="Times"/>
              </a:rPr>
              <a:t>, </a:t>
            </a:r>
            <a:r>
              <a:rPr lang="nl-NL" err="1">
                <a:latin typeface="Times"/>
                <a:cs typeface="Times"/>
              </a:rPr>
              <a:t>cleansing</a:t>
            </a:r>
            <a:r>
              <a:rPr lang="nl-NL">
                <a:latin typeface="Times"/>
                <a:cs typeface="Times"/>
              </a:rPr>
              <a:t> </a:t>
            </a:r>
            <a:r>
              <a:rPr lang="nl-NL" err="1">
                <a:latin typeface="Times"/>
                <a:cs typeface="Times"/>
              </a:rPr>
              <a:t>and</a:t>
            </a:r>
            <a:r>
              <a:rPr lang="nl-NL">
                <a:latin typeface="Times"/>
                <a:cs typeface="Times"/>
              </a:rPr>
              <a:t> monitoring data </a:t>
            </a:r>
            <a:r>
              <a:rPr lang="nl-NL" err="1">
                <a:latin typeface="Times"/>
                <a:cs typeface="Times"/>
              </a:rPr>
              <a:t>quality</a:t>
            </a:r>
            <a:r>
              <a:rPr lang="nl-NL">
                <a:latin typeface="Times"/>
                <a:cs typeface="Times"/>
              </a:rPr>
              <a:t>. The concept of a </a:t>
            </a:r>
            <a:r>
              <a:rPr lang="nl-NL" err="1">
                <a:latin typeface="Times"/>
                <a:cs typeface="Times"/>
              </a:rPr>
              <a:t>cycle</a:t>
            </a:r>
            <a:r>
              <a:rPr lang="nl-NL">
                <a:latin typeface="Times"/>
                <a:cs typeface="Times"/>
              </a:rPr>
              <a:t> </a:t>
            </a:r>
            <a:r>
              <a:rPr lang="nl-NL" err="1">
                <a:latin typeface="Times"/>
                <a:cs typeface="Times"/>
              </a:rPr>
              <a:t>emphasizes</a:t>
            </a:r>
            <a:r>
              <a:rPr lang="nl-NL">
                <a:latin typeface="Times"/>
                <a:cs typeface="Times"/>
              </a:rPr>
              <a:t> </a:t>
            </a:r>
            <a:r>
              <a:rPr lang="nl-NL" err="1">
                <a:latin typeface="Times"/>
                <a:cs typeface="Times"/>
              </a:rPr>
              <a:t>that</a:t>
            </a:r>
            <a:r>
              <a:rPr lang="nl-NL">
                <a:latin typeface="Times"/>
                <a:cs typeface="Times"/>
              </a:rPr>
              <a:t> data </a:t>
            </a:r>
            <a:r>
              <a:rPr lang="nl-NL" err="1">
                <a:latin typeface="Times"/>
                <a:cs typeface="Times"/>
              </a:rPr>
              <a:t>quality</a:t>
            </a:r>
            <a:r>
              <a:rPr lang="nl-NL">
                <a:latin typeface="Times"/>
                <a:cs typeface="Times"/>
              </a:rPr>
              <a:t> is </a:t>
            </a:r>
            <a:r>
              <a:rPr lang="nl-NL" err="1">
                <a:latin typeface="Times"/>
                <a:cs typeface="Times"/>
              </a:rPr>
              <a:t>not</a:t>
            </a:r>
            <a:r>
              <a:rPr lang="nl-NL">
                <a:latin typeface="Times"/>
                <a:cs typeface="Times"/>
              </a:rPr>
              <a:t> a </a:t>
            </a:r>
            <a:r>
              <a:rPr lang="nl-NL" err="1">
                <a:latin typeface="Times"/>
                <a:cs typeface="Times"/>
              </a:rPr>
              <a:t>one</a:t>
            </a:r>
            <a:r>
              <a:rPr lang="nl-NL">
                <a:latin typeface="Times"/>
                <a:cs typeface="Times"/>
              </a:rPr>
              <a:t>-time project but </a:t>
            </a:r>
            <a:r>
              <a:rPr lang="nl-NL" err="1">
                <a:latin typeface="Times"/>
                <a:cs typeface="Times"/>
              </a:rPr>
              <a:t>an</a:t>
            </a:r>
            <a:r>
              <a:rPr lang="nl-NL">
                <a:latin typeface="Times"/>
                <a:cs typeface="Times"/>
              </a:rPr>
              <a:t> </a:t>
            </a:r>
            <a:r>
              <a:rPr lang="nl-NL" err="1">
                <a:latin typeface="Times"/>
                <a:cs typeface="Times"/>
              </a:rPr>
              <a:t>ongoing</a:t>
            </a:r>
            <a:r>
              <a:rPr lang="nl-NL">
                <a:latin typeface="Times"/>
                <a:cs typeface="Times"/>
              </a:rPr>
              <a:t> </a:t>
            </a:r>
            <a:r>
              <a:rPr lang="nl-NL" err="1">
                <a:latin typeface="Times"/>
                <a:cs typeface="Times"/>
              </a:rPr>
              <a:t>undertaking</a:t>
            </a:r>
            <a:r>
              <a:rPr lang="nl-NL">
                <a:latin typeface="Times"/>
                <a:cs typeface="Times"/>
              </a:rPr>
              <a:t>."</a:t>
            </a:r>
            <a:endParaRPr lang="nl-NL">
              <a:cs typeface="Times"/>
            </a:endParaRPr>
          </a:p>
          <a:p>
            <a:endParaRPr lang="nl-NL">
              <a:latin typeface="Times"/>
              <a:cs typeface="Times"/>
            </a:endParaRPr>
          </a:p>
          <a:p>
            <a:r>
              <a:rPr lang="nl-NL">
                <a:latin typeface="Times"/>
                <a:cs typeface="Times"/>
              </a:rPr>
              <a:t>Bron: </a:t>
            </a:r>
            <a:r>
              <a:rPr lang="en-US">
                <a:latin typeface="Times"/>
                <a:cs typeface="Times"/>
              </a:rPr>
              <a:t>DAMA DMBOK </a:t>
            </a:r>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28</a:t>
            </a:fld>
            <a:endParaRPr lang="nl-NL"/>
          </a:p>
        </p:txBody>
      </p:sp>
    </p:spTree>
    <p:extLst>
      <p:ext uri="{BB962C8B-B14F-4D97-AF65-F5344CB8AC3E}">
        <p14:creationId xmlns:p14="http://schemas.microsoft.com/office/powerpoint/2010/main" val="591547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A4402964-B856-48C4-8CF6-E8E7E4E24A3E}" type="slidenum">
              <a:rPr lang="nl-NL" smtClean="0"/>
              <a:t>6</a:t>
            </a:fld>
            <a:endParaRPr lang="nl-NL"/>
          </a:p>
        </p:txBody>
      </p:sp>
    </p:spTree>
    <p:extLst>
      <p:ext uri="{BB962C8B-B14F-4D97-AF65-F5344CB8AC3E}">
        <p14:creationId xmlns:p14="http://schemas.microsoft.com/office/powerpoint/2010/main" val="2168622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https://www.sbctc.edu/resources/documents/colleges-staff/commissions-councils/dgc/data-quality-deminsions.pdf </a:t>
            </a: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30</a:t>
            </a:fld>
            <a:endParaRPr lang="nl-NL"/>
          </a:p>
        </p:txBody>
      </p:sp>
    </p:spTree>
    <p:extLst>
      <p:ext uri="{BB962C8B-B14F-4D97-AF65-F5344CB8AC3E}">
        <p14:creationId xmlns:p14="http://schemas.microsoft.com/office/powerpoint/2010/main" val="2913812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573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981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680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421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14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690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00378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8 </a:t>
            </a:r>
            <a:r>
              <a:rPr lang="nl-NL" err="1">
                <a:latin typeface="Times"/>
                <a:cs typeface="Times"/>
              </a:rPr>
              <a:t>dimensions</a:t>
            </a:r>
            <a:r>
              <a:rPr lang="nl-NL">
                <a:latin typeface="Times"/>
                <a:cs typeface="Times"/>
              </a:rPr>
              <a:t> </a:t>
            </a:r>
            <a:r>
              <a:rPr lang="nl-NL" err="1">
                <a:latin typeface="Times"/>
                <a:cs typeface="Times"/>
              </a:rPr>
              <a:t>from</a:t>
            </a:r>
            <a:r>
              <a:rPr lang="nl-NL">
                <a:latin typeface="Times"/>
                <a:cs typeface="Times"/>
              </a:rPr>
              <a:t> </a:t>
            </a:r>
            <a:r>
              <a:rPr lang="en-US">
                <a:latin typeface="Times"/>
                <a:cs typeface="Times"/>
              </a:rPr>
              <a:t>DAMA DMBOK </a:t>
            </a:r>
            <a:endParaRPr lang="nl-NL"/>
          </a:p>
          <a:p>
            <a:endParaRPr lang="nl-NL">
              <a:latin typeface="Times"/>
              <a:cs typeface="Times"/>
            </a:endParaRPr>
          </a:p>
          <a:p>
            <a:r>
              <a:rPr lang="nl-NL">
                <a:latin typeface="Times"/>
                <a:cs typeface="Times"/>
              </a:rPr>
              <a:t>"</a:t>
            </a:r>
            <a:r>
              <a:rPr lang="nl-NL" err="1">
                <a:latin typeface="Times"/>
                <a:cs typeface="Times"/>
              </a:rPr>
              <a:t>When</a:t>
            </a:r>
            <a:r>
              <a:rPr lang="nl-NL">
                <a:latin typeface="Times"/>
                <a:cs typeface="Times"/>
              </a:rPr>
              <a:t> </a:t>
            </a:r>
            <a:r>
              <a:rPr lang="nl-NL" err="1">
                <a:latin typeface="Times"/>
                <a:cs typeface="Times"/>
              </a:rPr>
              <a:t>improving</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aim</a:t>
            </a:r>
            <a:r>
              <a:rPr lang="nl-NL">
                <a:latin typeface="Times"/>
                <a:cs typeface="Times"/>
              </a:rPr>
              <a:t> </a:t>
            </a:r>
            <a:r>
              <a:rPr lang="nl-NL" err="1">
                <a:latin typeface="Times"/>
                <a:cs typeface="Times"/>
              </a:rPr>
              <a:t>will</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to</a:t>
            </a:r>
            <a:r>
              <a:rPr lang="nl-NL">
                <a:latin typeface="Times"/>
                <a:cs typeface="Times"/>
              </a:rPr>
              <a:t> </a:t>
            </a:r>
            <a:r>
              <a:rPr lang="nl-NL" err="1">
                <a:latin typeface="Times"/>
                <a:cs typeface="Times"/>
              </a:rPr>
              <a:t>measure</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improve</a:t>
            </a:r>
            <a:r>
              <a:rPr lang="nl-NL">
                <a:latin typeface="Times"/>
                <a:cs typeface="Times"/>
              </a:rPr>
              <a:t> a range of data </a:t>
            </a:r>
            <a:r>
              <a:rPr lang="nl-NL" err="1">
                <a:latin typeface="Times"/>
                <a:cs typeface="Times"/>
              </a:rPr>
              <a:t>quality</a:t>
            </a:r>
            <a:r>
              <a:rPr lang="nl-NL">
                <a:latin typeface="Times"/>
                <a:cs typeface="Times"/>
              </a:rPr>
              <a:t> </a:t>
            </a:r>
            <a:r>
              <a:rPr lang="nl-NL" err="1">
                <a:latin typeface="Times"/>
                <a:cs typeface="Times"/>
              </a:rPr>
              <a:t>dimensions</a:t>
            </a:r>
            <a:r>
              <a:rPr lang="nl-NL">
                <a:latin typeface="Times"/>
                <a:cs typeface="Times"/>
              </a:rPr>
              <a:t>."</a:t>
            </a:r>
            <a:endParaRPr lang="en-US">
              <a:latin typeface="Times"/>
              <a:cs typeface="Time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444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Rejected Data Services: not included because it is advanced, not implemented within HSO, not necessary for the general idea</a:t>
            </a:r>
          </a:p>
          <a:p>
            <a:pPr marL="171450" indent="-171450">
              <a:buFontTx/>
              <a:buChar char="-"/>
            </a:pPr>
            <a:r>
              <a:rPr lang="en-US"/>
              <a:t>Data Profiling: not included because not necessary for general idea. Profiling could be used for DQ, e.g. using statistics (</a:t>
            </a:r>
            <a:r>
              <a:rPr lang="en-US" err="1"/>
              <a:t>sum,avg,mean</a:t>
            </a:r>
            <a:r>
              <a:rPr lang="en-US"/>
              <a:t>, max, min, ..)</a:t>
            </a:r>
            <a:endParaRPr lang="en-NL"/>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40</a:t>
            </a:fld>
            <a:endParaRPr lang="nl-NL"/>
          </a:p>
        </p:txBody>
      </p:sp>
    </p:spTree>
    <p:extLst>
      <p:ext uri="{BB962C8B-B14F-4D97-AF65-F5344CB8AC3E}">
        <p14:creationId xmlns:p14="http://schemas.microsoft.com/office/powerpoint/2010/main" val="2987735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latin typeface="Times"/>
                <a:cs typeface="Times"/>
              </a:rPr>
              <a:t>Source: </a:t>
            </a:r>
            <a:r>
              <a:rPr lang="en-US">
                <a:latin typeface="Times"/>
                <a:cs typeface="Times"/>
                <a:hlinkClick r:id="rId3"/>
              </a:rPr>
              <a:t>https://profisee.com/data-quality-what-why-how-who/</a:t>
            </a:r>
            <a:endParaRPr lang="en-US">
              <a:latin typeface="Times"/>
              <a:cs typeface="Times"/>
            </a:endParaRPr>
          </a:p>
          <a:p>
            <a:endParaRPr lang="en-US">
              <a:cs typeface="Times"/>
            </a:endParaRPr>
          </a:p>
          <a:p>
            <a:r>
              <a:rPr lang="en-US">
                <a:latin typeface="Times"/>
                <a:cs typeface="Times"/>
              </a:rPr>
              <a:t>"You can regard data as the foundation for a hierarchy where data is the bottom level. On top of data you have information, being data in context. Further up we have knowledge seen at actionable information and on top level wisdom as the applied knowledge. If you have bad data quality, you will not have good information quality. With bad information quality you will lack actionable knowledge in business operations and not be able to apply that knowledge or do that wrongly with risky business outcomes as the result."</a:t>
            </a:r>
            <a:endParaRPr lang="en-US">
              <a:cs typeface="Times"/>
            </a:endParaRPr>
          </a:p>
        </p:txBody>
      </p:sp>
      <p:sp>
        <p:nvSpPr>
          <p:cNvPr id="4" name="Tijdelijke aanduiding voor dianummer 3"/>
          <p:cNvSpPr>
            <a:spLocks noGrp="1"/>
          </p:cNvSpPr>
          <p:nvPr>
            <p:ph type="sldNum" sz="quarter" idx="5"/>
          </p:nvPr>
        </p:nvSpPr>
        <p:spPr/>
        <p:txBody>
          <a:bodyPr/>
          <a:lstStyle/>
          <a:p>
            <a:fld id="{A4402964-B856-48C4-8CF6-E8E7E4E24A3E}" type="slidenum">
              <a:rPr lang="nl-NL" smtClean="0"/>
              <a:t>7</a:t>
            </a:fld>
            <a:endParaRPr lang="nl-NL"/>
          </a:p>
        </p:txBody>
      </p:sp>
    </p:spTree>
    <p:extLst>
      <p:ext uri="{BB962C8B-B14F-4D97-AF65-F5344CB8AC3E}">
        <p14:creationId xmlns:p14="http://schemas.microsoft.com/office/powerpoint/2010/main" val="3232659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https://www.sbctc.edu/resources/documents/colleges-staff/commissions-councils/dgc/data-quality-deminsions.pdf </a:t>
            </a: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41</a:t>
            </a:fld>
            <a:endParaRPr lang="nl-NL"/>
          </a:p>
        </p:txBody>
      </p:sp>
    </p:spTree>
    <p:extLst>
      <p:ext uri="{BB962C8B-B14F-4D97-AF65-F5344CB8AC3E}">
        <p14:creationId xmlns:p14="http://schemas.microsoft.com/office/powerpoint/2010/main" val="2654699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https://www.sbctc.edu/resources/documents/colleges-staff/commissions-councils/dgc/data-quality-deminsions.pdf </a:t>
            </a: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42</a:t>
            </a:fld>
            <a:endParaRPr lang="nl-NL"/>
          </a:p>
        </p:txBody>
      </p:sp>
    </p:spTree>
    <p:extLst>
      <p:ext uri="{BB962C8B-B14F-4D97-AF65-F5344CB8AC3E}">
        <p14:creationId xmlns:p14="http://schemas.microsoft.com/office/powerpoint/2010/main" val="1675214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44</a:t>
            </a:fld>
            <a:endParaRPr lang="nl-NL"/>
          </a:p>
        </p:txBody>
      </p:sp>
    </p:spTree>
    <p:extLst>
      <p:ext uri="{BB962C8B-B14F-4D97-AF65-F5344CB8AC3E}">
        <p14:creationId xmlns:p14="http://schemas.microsoft.com/office/powerpoint/2010/main" val="3568681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F61EE25-F2D9-4FCF-BA27-D178BFBFA656}" type="slidenum">
              <a:rPr kumimoji="0" lang="nl-NL" sz="1200" b="0" i="0" u="none" strike="noStrike" kern="1200" cap="none" spc="0" normalizeH="0" baseline="0" noProof="0" smtClean="0">
                <a:ln>
                  <a:noFill/>
                </a:ln>
                <a:solidFill>
                  <a:srgbClr val="000000"/>
                </a:solidFill>
                <a:effectLst/>
                <a:uLnTx/>
                <a:uFillTx/>
                <a:latin typeface="Times" panose="02020603050405020304"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50</a:t>
            </a:fld>
            <a:endParaRPr kumimoji="0" lang="nl-NL" sz="1200" b="0" i="0" u="none" strike="noStrike" kern="1200" cap="none" spc="0" normalizeH="0" baseline="0" noProof="0">
              <a:ln>
                <a:noFill/>
              </a:ln>
              <a:solidFill>
                <a:srgbClr val="000000"/>
              </a:solidFill>
              <a:effectLst/>
              <a:uLnTx/>
              <a:uFillTx/>
              <a:latin typeface="Times" panose="02020603050405020304" pitchFamily="18" charset="0"/>
              <a:ea typeface="+mn-ea"/>
              <a:cs typeface="+mn-cs"/>
            </a:endParaRPr>
          </a:p>
        </p:txBody>
      </p:sp>
    </p:spTree>
    <p:extLst>
      <p:ext uri="{BB962C8B-B14F-4D97-AF65-F5344CB8AC3E}">
        <p14:creationId xmlns:p14="http://schemas.microsoft.com/office/powerpoint/2010/main" val="3466144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Rejected Data Services: not included because it is advanced, not implemented within HSO, not necessary for the general idea</a:t>
            </a:r>
          </a:p>
          <a:p>
            <a:pPr marL="171450" indent="-171450">
              <a:buFontTx/>
              <a:buChar char="-"/>
            </a:pPr>
            <a:r>
              <a:rPr lang="en-US"/>
              <a:t>Data Profiling: not included because not necessary for general idea. Profiling could be used for DQ, e.g. using statistics (</a:t>
            </a:r>
            <a:r>
              <a:rPr lang="en-US" err="1"/>
              <a:t>sum,avg,mean</a:t>
            </a:r>
            <a:r>
              <a:rPr lang="en-US"/>
              <a:t>, max, min, ..)</a:t>
            </a:r>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991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Rejected Data Services: not included because it is advanced, not implemented within HSO, not necessary for the general idea</a:t>
            </a:r>
          </a:p>
          <a:p>
            <a:pPr marL="171450" indent="-171450">
              <a:buFontTx/>
              <a:buChar char="-"/>
            </a:pPr>
            <a:r>
              <a:rPr lang="en-US"/>
              <a:t>Data Profiling: not included because not necessary for general idea. Profiling could be used for DQ, e.g. using statistics (</a:t>
            </a:r>
            <a:r>
              <a:rPr lang="en-US" err="1"/>
              <a:t>sum,avg,mean</a:t>
            </a:r>
            <a:r>
              <a:rPr lang="en-US"/>
              <a:t>, max, min, ..)</a:t>
            </a:r>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735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atin typeface="Times"/>
                <a:cs typeface="Times"/>
              </a:rPr>
              <a:t>"The best </a:t>
            </a:r>
            <a:r>
              <a:rPr lang="nl-NL" err="1">
                <a:latin typeface="Times"/>
                <a:cs typeface="Times"/>
              </a:rPr>
              <a:t>practice</a:t>
            </a:r>
            <a:r>
              <a:rPr lang="nl-NL">
                <a:latin typeface="Times"/>
                <a:cs typeface="Times"/>
              </a:rPr>
              <a:t> </a:t>
            </a:r>
            <a:r>
              <a:rPr lang="nl-NL" err="1">
                <a:latin typeface="Times"/>
                <a:cs typeface="Times"/>
              </a:rPr>
              <a:t>process</a:t>
            </a:r>
            <a:r>
              <a:rPr lang="nl-NL">
                <a:latin typeface="Times"/>
                <a:cs typeface="Times"/>
              </a:rPr>
              <a:t> </a:t>
            </a:r>
            <a:r>
              <a:rPr lang="nl-NL" err="1">
                <a:latin typeface="Times"/>
                <a:cs typeface="Times"/>
              </a:rPr>
              <a:t>for</a:t>
            </a:r>
            <a:r>
              <a:rPr lang="nl-NL">
                <a:latin typeface="Times"/>
                <a:cs typeface="Times"/>
              </a:rPr>
              <a:t> </a:t>
            </a:r>
            <a:r>
              <a:rPr lang="nl-NL" err="1">
                <a:latin typeface="Times"/>
                <a:cs typeface="Times"/>
              </a:rPr>
              <a:t>improving</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ensuring</a:t>
            </a:r>
            <a:r>
              <a:rPr lang="nl-NL">
                <a:latin typeface="Times"/>
                <a:cs typeface="Times"/>
              </a:rPr>
              <a:t> high data </a:t>
            </a:r>
            <a:r>
              <a:rPr lang="nl-NL" err="1">
                <a:latin typeface="Times"/>
                <a:cs typeface="Times"/>
              </a:rPr>
              <a:t>quality</a:t>
            </a:r>
            <a:r>
              <a:rPr lang="nl-NL">
                <a:latin typeface="Times"/>
                <a:cs typeface="Times"/>
              </a:rPr>
              <a:t> </a:t>
            </a:r>
            <a:r>
              <a:rPr lang="nl-NL" err="1">
                <a:latin typeface="Times"/>
                <a:cs typeface="Times"/>
              </a:rPr>
              <a:t>follows</a:t>
            </a:r>
            <a:r>
              <a:rPr lang="nl-NL">
                <a:latin typeface="Times"/>
                <a:cs typeface="Times"/>
              </a:rPr>
              <a:t> </a:t>
            </a:r>
            <a:r>
              <a:rPr lang="nl-NL" err="1">
                <a:latin typeface="Times"/>
                <a:cs typeface="Times"/>
              </a:rPr>
              <a:t>the</a:t>
            </a:r>
            <a:r>
              <a:rPr lang="nl-NL">
                <a:latin typeface="Times"/>
                <a:cs typeface="Times"/>
              </a:rPr>
              <a:t> </a:t>
            </a:r>
            <a:r>
              <a:rPr lang="nl-NL" err="1">
                <a:latin typeface="Times"/>
                <a:cs typeface="Times"/>
              </a:rPr>
              <a:t>so-called</a:t>
            </a:r>
            <a:r>
              <a:rPr lang="nl-NL">
                <a:latin typeface="Times"/>
                <a:cs typeface="Times"/>
              </a:rPr>
              <a:t> </a:t>
            </a:r>
            <a:r>
              <a:rPr lang="nl-NL" b="1">
                <a:latin typeface="Times"/>
                <a:cs typeface="Times"/>
              </a:rPr>
              <a:t>data </a:t>
            </a:r>
            <a:r>
              <a:rPr lang="nl-NL" b="1" err="1">
                <a:latin typeface="Times"/>
                <a:cs typeface="Times"/>
              </a:rPr>
              <a:t>quality</a:t>
            </a:r>
            <a:r>
              <a:rPr lang="nl-NL" b="1">
                <a:latin typeface="Times"/>
                <a:cs typeface="Times"/>
              </a:rPr>
              <a:t> </a:t>
            </a:r>
            <a:r>
              <a:rPr lang="nl-NL" b="1" err="1">
                <a:latin typeface="Times"/>
                <a:cs typeface="Times"/>
              </a:rPr>
              <a:t>cycle</a:t>
            </a:r>
            <a:r>
              <a:rPr lang="nl-NL">
                <a:latin typeface="Times"/>
                <a:cs typeface="Times"/>
              </a:rPr>
              <a:t>.</a:t>
            </a:r>
          </a:p>
          <a:p>
            <a:endParaRPr lang="nl-NL">
              <a:latin typeface="Times"/>
              <a:cs typeface="Times"/>
            </a:endParaRPr>
          </a:p>
          <a:p>
            <a:r>
              <a:rPr lang="nl-NL">
                <a:latin typeface="Times"/>
                <a:cs typeface="Times"/>
              </a:rPr>
              <a:t>The </a:t>
            </a:r>
            <a:r>
              <a:rPr lang="nl-NL" err="1">
                <a:latin typeface="Times"/>
                <a:cs typeface="Times"/>
              </a:rPr>
              <a:t>cycle</a:t>
            </a:r>
            <a:r>
              <a:rPr lang="nl-NL">
                <a:latin typeface="Times"/>
                <a:cs typeface="Times"/>
              </a:rPr>
              <a:t> is made up of </a:t>
            </a:r>
            <a:r>
              <a:rPr lang="nl-NL" err="1">
                <a:latin typeface="Times"/>
                <a:cs typeface="Times"/>
              </a:rPr>
              <a:t>an</a:t>
            </a:r>
            <a:r>
              <a:rPr lang="nl-NL">
                <a:latin typeface="Times"/>
                <a:cs typeface="Times"/>
              </a:rPr>
              <a:t> </a:t>
            </a:r>
            <a:r>
              <a:rPr lang="nl-NL" err="1">
                <a:latin typeface="Times"/>
                <a:cs typeface="Times"/>
              </a:rPr>
              <a:t>iterative</a:t>
            </a:r>
            <a:r>
              <a:rPr lang="nl-NL">
                <a:latin typeface="Times"/>
                <a:cs typeface="Times"/>
              </a:rPr>
              <a:t> </a:t>
            </a:r>
            <a:r>
              <a:rPr lang="nl-NL" err="1">
                <a:latin typeface="Times"/>
                <a:cs typeface="Times"/>
              </a:rPr>
              <a:t>process</a:t>
            </a:r>
            <a:r>
              <a:rPr lang="nl-NL">
                <a:latin typeface="Times"/>
                <a:cs typeface="Times"/>
              </a:rPr>
              <a:t> of </a:t>
            </a:r>
            <a:r>
              <a:rPr lang="nl-NL" err="1">
                <a:latin typeface="Times"/>
                <a:cs typeface="Times"/>
              </a:rPr>
              <a:t>analyzing</a:t>
            </a:r>
            <a:r>
              <a:rPr lang="nl-NL">
                <a:latin typeface="Times"/>
                <a:cs typeface="Times"/>
              </a:rPr>
              <a:t>, </a:t>
            </a:r>
            <a:r>
              <a:rPr lang="nl-NL" err="1">
                <a:latin typeface="Times"/>
                <a:cs typeface="Times"/>
              </a:rPr>
              <a:t>cleansing</a:t>
            </a:r>
            <a:r>
              <a:rPr lang="nl-NL">
                <a:latin typeface="Times"/>
                <a:cs typeface="Times"/>
              </a:rPr>
              <a:t> </a:t>
            </a:r>
            <a:r>
              <a:rPr lang="nl-NL" err="1">
                <a:latin typeface="Times"/>
                <a:cs typeface="Times"/>
              </a:rPr>
              <a:t>and</a:t>
            </a:r>
            <a:r>
              <a:rPr lang="nl-NL">
                <a:latin typeface="Times"/>
                <a:cs typeface="Times"/>
              </a:rPr>
              <a:t> monitoring data </a:t>
            </a:r>
            <a:r>
              <a:rPr lang="nl-NL" err="1">
                <a:latin typeface="Times"/>
                <a:cs typeface="Times"/>
              </a:rPr>
              <a:t>quality</a:t>
            </a:r>
            <a:r>
              <a:rPr lang="nl-NL">
                <a:latin typeface="Times"/>
                <a:cs typeface="Times"/>
              </a:rPr>
              <a:t>. The concept of a </a:t>
            </a:r>
            <a:r>
              <a:rPr lang="nl-NL" err="1">
                <a:latin typeface="Times"/>
                <a:cs typeface="Times"/>
              </a:rPr>
              <a:t>cycle</a:t>
            </a:r>
            <a:r>
              <a:rPr lang="nl-NL">
                <a:latin typeface="Times"/>
                <a:cs typeface="Times"/>
              </a:rPr>
              <a:t> </a:t>
            </a:r>
            <a:r>
              <a:rPr lang="nl-NL" err="1">
                <a:latin typeface="Times"/>
                <a:cs typeface="Times"/>
              </a:rPr>
              <a:t>emphasizes</a:t>
            </a:r>
            <a:r>
              <a:rPr lang="nl-NL">
                <a:latin typeface="Times"/>
                <a:cs typeface="Times"/>
              </a:rPr>
              <a:t> </a:t>
            </a:r>
            <a:r>
              <a:rPr lang="nl-NL" err="1">
                <a:latin typeface="Times"/>
                <a:cs typeface="Times"/>
              </a:rPr>
              <a:t>that</a:t>
            </a:r>
            <a:r>
              <a:rPr lang="nl-NL">
                <a:latin typeface="Times"/>
                <a:cs typeface="Times"/>
              </a:rPr>
              <a:t> data </a:t>
            </a:r>
            <a:r>
              <a:rPr lang="nl-NL" err="1">
                <a:latin typeface="Times"/>
                <a:cs typeface="Times"/>
              </a:rPr>
              <a:t>quality</a:t>
            </a:r>
            <a:r>
              <a:rPr lang="nl-NL">
                <a:latin typeface="Times"/>
                <a:cs typeface="Times"/>
              </a:rPr>
              <a:t> is </a:t>
            </a:r>
            <a:r>
              <a:rPr lang="nl-NL" err="1">
                <a:latin typeface="Times"/>
                <a:cs typeface="Times"/>
              </a:rPr>
              <a:t>not</a:t>
            </a:r>
            <a:r>
              <a:rPr lang="nl-NL">
                <a:latin typeface="Times"/>
                <a:cs typeface="Times"/>
              </a:rPr>
              <a:t> a </a:t>
            </a:r>
            <a:r>
              <a:rPr lang="nl-NL" err="1">
                <a:latin typeface="Times"/>
                <a:cs typeface="Times"/>
              </a:rPr>
              <a:t>one</a:t>
            </a:r>
            <a:r>
              <a:rPr lang="nl-NL">
                <a:latin typeface="Times"/>
                <a:cs typeface="Times"/>
              </a:rPr>
              <a:t>-time project but </a:t>
            </a:r>
            <a:r>
              <a:rPr lang="nl-NL" err="1">
                <a:latin typeface="Times"/>
                <a:cs typeface="Times"/>
              </a:rPr>
              <a:t>an</a:t>
            </a:r>
            <a:r>
              <a:rPr lang="nl-NL">
                <a:latin typeface="Times"/>
                <a:cs typeface="Times"/>
              </a:rPr>
              <a:t> </a:t>
            </a:r>
            <a:r>
              <a:rPr lang="nl-NL" err="1">
                <a:latin typeface="Times"/>
                <a:cs typeface="Times"/>
              </a:rPr>
              <a:t>ongoing</a:t>
            </a:r>
            <a:r>
              <a:rPr lang="nl-NL">
                <a:latin typeface="Times"/>
                <a:cs typeface="Times"/>
              </a:rPr>
              <a:t> </a:t>
            </a:r>
            <a:r>
              <a:rPr lang="nl-NL" err="1">
                <a:latin typeface="Times"/>
                <a:cs typeface="Times"/>
              </a:rPr>
              <a:t>undertaking</a:t>
            </a:r>
            <a:r>
              <a:rPr lang="nl-NL">
                <a:latin typeface="Times"/>
                <a:cs typeface="Times"/>
              </a:rPr>
              <a:t>."</a:t>
            </a:r>
            <a:endParaRPr lang="nl-NL">
              <a:cs typeface="Times"/>
            </a:endParaRPr>
          </a:p>
          <a:p>
            <a:endParaRPr lang="nl-NL">
              <a:latin typeface="Times"/>
              <a:cs typeface="Times"/>
            </a:endParaRPr>
          </a:p>
          <a:p>
            <a:r>
              <a:rPr lang="nl-NL">
                <a:latin typeface="Times"/>
                <a:cs typeface="Times"/>
              </a:rPr>
              <a:t>Bron: </a:t>
            </a:r>
            <a:r>
              <a:rPr lang="en-US">
                <a:latin typeface="Times"/>
                <a:cs typeface="Times"/>
              </a:rPr>
              <a:t>DAMA DMBOK </a:t>
            </a:r>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56</a:t>
            </a:fld>
            <a:endParaRPr lang="nl-NL"/>
          </a:p>
        </p:txBody>
      </p:sp>
    </p:spTree>
    <p:extLst>
      <p:ext uri="{BB962C8B-B14F-4D97-AF65-F5344CB8AC3E}">
        <p14:creationId xmlns:p14="http://schemas.microsoft.com/office/powerpoint/2010/main" val="3869091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a:latin typeface="Times"/>
              <a:cs typeface="Times"/>
            </a:endParaRPr>
          </a:p>
          <a:p>
            <a:endParaRPr lang="en-US">
              <a:latin typeface="Calibri"/>
              <a:cs typeface="Calibri"/>
            </a:endParaRPr>
          </a:p>
        </p:txBody>
      </p:sp>
      <p:sp>
        <p:nvSpPr>
          <p:cNvPr id="4" name="Tijdelijke aanduiding voor dianummer 3"/>
          <p:cNvSpPr>
            <a:spLocks noGrp="1"/>
          </p:cNvSpPr>
          <p:nvPr>
            <p:ph type="sldNum" sz="quarter" idx="5"/>
          </p:nvPr>
        </p:nvSpPr>
        <p:spPr/>
        <p:txBody>
          <a:bodyPr/>
          <a:lstStyle/>
          <a:p>
            <a:pPr>
              <a:defRPr/>
            </a:pPr>
            <a:fld id="{6F61EE25-F2D9-4FCF-BA27-D178BFBFA656}" type="slidenum">
              <a:rPr lang="nl-NL"/>
              <a:pPr>
                <a:defRPr/>
              </a:pPr>
              <a:t>58</a:t>
            </a:fld>
            <a:endParaRPr lang="nl-NL"/>
          </a:p>
        </p:txBody>
      </p:sp>
    </p:spTree>
    <p:extLst>
      <p:ext uri="{BB962C8B-B14F-4D97-AF65-F5344CB8AC3E}">
        <p14:creationId xmlns:p14="http://schemas.microsoft.com/office/powerpoint/2010/main" val="1276888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latin typeface="Calibri"/>
                <a:cs typeface="Calibri"/>
              </a:rPr>
              <a:t>"</a:t>
            </a:r>
            <a:r>
              <a:rPr lang="en-US">
                <a:latin typeface="Times"/>
                <a:cs typeface="Times"/>
              </a:rPr>
              <a:t>To ensure (master) data quality is reached, continuous </a:t>
            </a:r>
            <a:r>
              <a:rPr lang="en-US" b="1">
                <a:latin typeface="Times"/>
                <a:cs typeface="Times"/>
              </a:rPr>
              <a:t>monitoring and checking</a:t>
            </a:r>
            <a:r>
              <a:rPr lang="en-US">
                <a:latin typeface="Times"/>
                <a:cs typeface="Times"/>
              </a:rPr>
              <a:t> of the data is very important. This can be done automatically via software by applying defined business rules. So at the end of the cycle, there is a fluent transition of the original data quality initiative to the second phase: the </a:t>
            </a:r>
            <a:r>
              <a:rPr lang="en-US" b="1">
                <a:latin typeface="Times"/>
                <a:cs typeface="Times"/>
              </a:rPr>
              <a:t>ongoing protection of data quality</a:t>
            </a:r>
            <a:r>
              <a:rPr lang="en-US">
                <a:latin typeface="Times"/>
                <a:cs typeface="Times"/>
              </a:rPr>
              <a:t>."</a:t>
            </a:r>
            <a:endParaRPr lang="en-US">
              <a:latin typeface="Calibri"/>
              <a:cs typeface="Calibri"/>
            </a:endParaRPr>
          </a:p>
        </p:txBody>
      </p:sp>
      <p:sp>
        <p:nvSpPr>
          <p:cNvPr id="4" name="Tijdelijke aanduiding voor dianummer 3"/>
          <p:cNvSpPr>
            <a:spLocks noGrp="1"/>
          </p:cNvSpPr>
          <p:nvPr>
            <p:ph type="sldNum" sz="quarter" idx="5"/>
          </p:nvPr>
        </p:nvSpPr>
        <p:spPr/>
        <p:txBody>
          <a:bodyPr/>
          <a:lstStyle/>
          <a:p>
            <a:pPr>
              <a:defRPr/>
            </a:pPr>
            <a:fld id="{6F61EE25-F2D9-4FCF-BA27-D178BFBFA656}" type="slidenum">
              <a:rPr lang="nl-NL"/>
              <a:pPr>
                <a:defRPr/>
              </a:pPr>
              <a:t>60</a:t>
            </a:fld>
            <a:endParaRPr lang="nl-NL"/>
          </a:p>
        </p:txBody>
      </p:sp>
    </p:spTree>
    <p:extLst>
      <p:ext uri="{BB962C8B-B14F-4D97-AF65-F5344CB8AC3E}">
        <p14:creationId xmlns:p14="http://schemas.microsoft.com/office/powerpoint/2010/main" val="1101084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Bron: https://www.capgemini.com/wp-content/uploads/2020/11/Data-powered-enterprise_Digital_Report.pdf </a:t>
            </a:r>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61</a:t>
            </a:fld>
            <a:endParaRPr lang="nl-NL"/>
          </a:p>
        </p:txBody>
      </p:sp>
    </p:spTree>
    <p:extLst>
      <p:ext uri="{BB962C8B-B14F-4D97-AF65-F5344CB8AC3E}">
        <p14:creationId xmlns:p14="http://schemas.microsoft.com/office/powerpoint/2010/main" val="390676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latin typeface="Times"/>
                <a:cs typeface="Times"/>
              </a:rPr>
              <a:t>"</a:t>
            </a:r>
            <a:r>
              <a:rPr lang="nl-NL" err="1">
                <a:latin typeface="Times"/>
                <a:cs typeface="Times"/>
              </a:rPr>
              <a:t>Valid</a:t>
            </a:r>
            <a:r>
              <a:rPr lang="nl-NL">
                <a:latin typeface="Times"/>
                <a:cs typeface="Times"/>
              </a:rPr>
              <a:t> data lies at </a:t>
            </a:r>
            <a:r>
              <a:rPr lang="nl-NL" err="1">
                <a:latin typeface="Times"/>
                <a:cs typeface="Times"/>
              </a:rPr>
              <a:t>the</a:t>
            </a:r>
            <a:r>
              <a:rPr lang="nl-NL">
                <a:latin typeface="Times"/>
                <a:cs typeface="Times"/>
              </a:rPr>
              <a:t> </a:t>
            </a:r>
            <a:r>
              <a:rPr lang="nl-NL" err="1">
                <a:latin typeface="Times"/>
                <a:cs typeface="Times"/>
              </a:rPr>
              <a:t>heart</a:t>
            </a:r>
            <a:r>
              <a:rPr lang="nl-NL">
                <a:latin typeface="Times"/>
                <a:cs typeface="Times"/>
              </a:rPr>
              <a:t> of </a:t>
            </a:r>
            <a:r>
              <a:rPr lang="nl-NL" err="1">
                <a:latin typeface="Times"/>
                <a:cs typeface="Times"/>
              </a:rPr>
              <a:t>the</a:t>
            </a:r>
            <a:r>
              <a:rPr lang="nl-NL">
                <a:latin typeface="Times"/>
                <a:cs typeface="Times"/>
              </a:rPr>
              <a:t> </a:t>
            </a:r>
            <a:r>
              <a:rPr lang="nl-NL" err="1">
                <a:latin typeface="Times"/>
                <a:cs typeface="Times"/>
              </a:rPr>
              <a:t>strategic</a:t>
            </a:r>
            <a:r>
              <a:rPr lang="nl-NL">
                <a:latin typeface="Times"/>
                <a:cs typeface="Times"/>
              </a:rPr>
              <a:t>, </a:t>
            </a:r>
            <a:r>
              <a:rPr lang="nl-NL" err="1">
                <a:latin typeface="Times"/>
                <a:cs typeface="Times"/>
              </a:rPr>
              <a:t>tactical</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operational</a:t>
            </a:r>
            <a:r>
              <a:rPr lang="nl-NL">
                <a:latin typeface="Times"/>
                <a:cs typeface="Times"/>
              </a:rPr>
              <a:t> steering of </a:t>
            </a:r>
            <a:r>
              <a:rPr lang="nl-NL" err="1">
                <a:latin typeface="Times"/>
                <a:cs typeface="Times"/>
              </a:rPr>
              <a:t>every</a:t>
            </a:r>
            <a:r>
              <a:rPr lang="nl-NL">
                <a:latin typeface="Times"/>
                <a:cs typeface="Times"/>
              </a:rPr>
              <a:t> </a:t>
            </a:r>
            <a:r>
              <a:rPr lang="nl-NL" err="1">
                <a:latin typeface="Times"/>
                <a:cs typeface="Times"/>
              </a:rPr>
              <a:t>organization</a:t>
            </a:r>
            <a:r>
              <a:rPr lang="nl-NL">
                <a:latin typeface="Times"/>
                <a:cs typeface="Times"/>
              </a:rPr>
              <a:t>. </a:t>
            </a:r>
            <a:r>
              <a:rPr lang="nl-NL" err="1">
                <a:latin typeface="Times"/>
                <a:cs typeface="Times"/>
              </a:rPr>
              <a:t>Having</a:t>
            </a:r>
            <a:r>
              <a:rPr lang="nl-NL">
                <a:latin typeface="Times"/>
                <a:cs typeface="Times"/>
              </a:rPr>
              <a:t> </a:t>
            </a:r>
            <a:r>
              <a:rPr lang="nl-NL" err="1">
                <a:latin typeface="Times"/>
                <a:cs typeface="Times"/>
              </a:rPr>
              <a:t>appropriate</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processes</a:t>
            </a:r>
            <a:r>
              <a:rPr lang="nl-NL">
                <a:latin typeface="Times"/>
                <a:cs typeface="Times"/>
              </a:rPr>
              <a:t> in </a:t>
            </a:r>
            <a:r>
              <a:rPr lang="nl-NL" err="1">
                <a:latin typeface="Times"/>
                <a:cs typeface="Times"/>
              </a:rPr>
              <a:t>place</a:t>
            </a:r>
            <a:r>
              <a:rPr lang="nl-NL">
                <a:latin typeface="Times"/>
                <a:cs typeface="Times"/>
              </a:rPr>
              <a:t> </a:t>
            </a:r>
            <a:r>
              <a:rPr lang="nl-NL" err="1">
                <a:latin typeface="Times"/>
                <a:cs typeface="Times"/>
              </a:rPr>
              <a:t>directly</a:t>
            </a:r>
            <a:r>
              <a:rPr lang="nl-NL">
                <a:latin typeface="Times"/>
                <a:cs typeface="Times"/>
              </a:rPr>
              <a:t> </a:t>
            </a:r>
            <a:r>
              <a:rPr lang="nl-NL" err="1">
                <a:latin typeface="Times"/>
                <a:cs typeface="Times"/>
              </a:rPr>
              <a:t>correlates</a:t>
            </a:r>
            <a:r>
              <a:rPr lang="nl-NL">
                <a:latin typeface="Times"/>
                <a:cs typeface="Times"/>
              </a:rPr>
              <a:t> </a:t>
            </a:r>
            <a:r>
              <a:rPr lang="nl-NL" err="1">
                <a:latin typeface="Times"/>
                <a:cs typeface="Times"/>
              </a:rPr>
              <a:t>with</a:t>
            </a:r>
            <a:r>
              <a:rPr lang="nl-NL">
                <a:latin typeface="Times"/>
                <a:cs typeface="Times"/>
              </a:rPr>
              <a:t> </a:t>
            </a:r>
            <a:r>
              <a:rPr lang="nl-NL" err="1">
                <a:latin typeface="Times"/>
                <a:cs typeface="Times"/>
              </a:rPr>
              <a:t>an</a:t>
            </a:r>
            <a:r>
              <a:rPr lang="nl-NL">
                <a:latin typeface="Times"/>
                <a:cs typeface="Times"/>
              </a:rPr>
              <a:t> </a:t>
            </a:r>
            <a:r>
              <a:rPr lang="nl-NL" err="1">
                <a:latin typeface="Times"/>
                <a:cs typeface="Times"/>
              </a:rPr>
              <a:t>organization’s</a:t>
            </a:r>
            <a:r>
              <a:rPr lang="nl-NL">
                <a:latin typeface="Times"/>
                <a:cs typeface="Times"/>
              </a:rPr>
              <a:t> </a:t>
            </a:r>
            <a:r>
              <a:rPr lang="nl-NL" err="1">
                <a:latin typeface="Times"/>
                <a:cs typeface="Times"/>
              </a:rPr>
              <a:t>ability</a:t>
            </a:r>
            <a:r>
              <a:rPr lang="nl-NL">
                <a:latin typeface="Times"/>
                <a:cs typeface="Times"/>
              </a:rPr>
              <a:t> </a:t>
            </a:r>
            <a:r>
              <a:rPr lang="nl-NL" err="1">
                <a:latin typeface="Times"/>
                <a:cs typeface="Times"/>
              </a:rPr>
              <a:t>to</a:t>
            </a:r>
            <a:r>
              <a:rPr lang="nl-NL">
                <a:latin typeface="Times"/>
                <a:cs typeface="Times"/>
              </a:rPr>
              <a:t> make </a:t>
            </a:r>
            <a:r>
              <a:rPr lang="nl-NL" err="1">
                <a:latin typeface="Times"/>
                <a:cs typeface="Times"/>
              </a:rPr>
              <a:t>the</a:t>
            </a:r>
            <a:r>
              <a:rPr lang="nl-NL">
                <a:latin typeface="Times"/>
                <a:cs typeface="Times"/>
              </a:rPr>
              <a:t> right </a:t>
            </a:r>
            <a:r>
              <a:rPr lang="nl-NL" err="1">
                <a:latin typeface="Times"/>
                <a:cs typeface="Times"/>
              </a:rPr>
              <a:t>decisions</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assure</a:t>
            </a:r>
            <a:r>
              <a:rPr lang="nl-NL">
                <a:latin typeface="Times"/>
                <a:cs typeface="Times"/>
              </a:rPr>
              <a:t> </a:t>
            </a:r>
            <a:r>
              <a:rPr lang="nl-NL" err="1">
                <a:latin typeface="Times"/>
                <a:cs typeface="Times"/>
              </a:rPr>
              <a:t>its</a:t>
            </a:r>
            <a:r>
              <a:rPr lang="nl-NL">
                <a:latin typeface="Times"/>
                <a:cs typeface="Times"/>
              </a:rPr>
              <a:t> </a:t>
            </a:r>
            <a:r>
              <a:rPr lang="nl-NL" err="1">
                <a:latin typeface="Times"/>
                <a:cs typeface="Times"/>
              </a:rPr>
              <a:t>economic</a:t>
            </a:r>
            <a:r>
              <a:rPr lang="nl-NL">
                <a:latin typeface="Times"/>
                <a:cs typeface="Times"/>
              </a:rPr>
              <a:t> </a:t>
            </a:r>
            <a:r>
              <a:rPr lang="nl-NL" err="1">
                <a:latin typeface="Times"/>
                <a:cs typeface="Times"/>
              </a:rPr>
              <a:t>success</a:t>
            </a:r>
            <a:r>
              <a:rPr lang="nl-NL">
                <a:latin typeface="Times"/>
                <a:cs typeface="Times"/>
              </a:rPr>
              <a:t>. </a:t>
            </a:r>
            <a:r>
              <a:rPr lang="nl-NL" err="1">
                <a:latin typeface="Times"/>
                <a:cs typeface="Times"/>
              </a:rPr>
              <a:t>This</a:t>
            </a:r>
            <a:r>
              <a:rPr lang="nl-NL">
                <a:latin typeface="Times"/>
                <a:cs typeface="Times"/>
              </a:rPr>
              <a:t> slide </a:t>
            </a:r>
            <a:r>
              <a:rPr lang="nl-NL" err="1">
                <a:latin typeface="Times"/>
                <a:cs typeface="Times"/>
              </a:rPr>
              <a:t>highlights</a:t>
            </a:r>
            <a:r>
              <a:rPr lang="nl-NL">
                <a:latin typeface="Times"/>
                <a:cs typeface="Times"/>
              </a:rPr>
              <a:t> a few of </a:t>
            </a:r>
            <a:r>
              <a:rPr lang="nl-NL" err="1">
                <a:latin typeface="Times"/>
                <a:cs typeface="Times"/>
              </a:rPr>
              <a:t>the</a:t>
            </a:r>
            <a:r>
              <a:rPr lang="nl-NL">
                <a:latin typeface="Times"/>
                <a:cs typeface="Times"/>
              </a:rPr>
              <a:t> </a:t>
            </a:r>
            <a:r>
              <a:rPr lang="nl-NL" b="1" err="1">
                <a:latin typeface="Times"/>
                <a:cs typeface="Times"/>
              </a:rPr>
              <a:t>challenges</a:t>
            </a:r>
            <a:r>
              <a:rPr lang="nl-NL">
                <a:latin typeface="Times"/>
                <a:cs typeface="Times"/>
              </a:rPr>
              <a:t> </a:t>
            </a:r>
            <a:r>
              <a:rPr lang="nl-NL" err="1">
                <a:latin typeface="Times"/>
                <a:cs typeface="Times"/>
              </a:rPr>
              <a:t>for</a:t>
            </a:r>
            <a:r>
              <a:rPr lang="nl-NL">
                <a:latin typeface="Times"/>
                <a:cs typeface="Times"/>
              </a:rPr>
              <a:t> data </a:t>
            </a:r>
            <a:r>
              <a:rPr lang="nl-NL" err="1">
                <a:latin typeface="Times"/>
                <a:cs typeface="Times"/>
              </a:rPr>
              <a:t>quality</a:t>
            </a:r>
            <a:r>
              <a:rPr lang="nl-NL">
                <a:latin typeface="Times"/>
                <a:cs typeface="Times"/>
              </a:rPr>
              <a:t> in </a:t>
            </a:r>
            <a:r>
              <a:rPr lang="nl-NL" err="1">
                <a:latin typeface="Times"/>
                <a:cs typeface="Times"/>
              </a:rPr>
              <a:t>today’s</a:t>
            </a:r>
            <a:r>
              <a:rPr lang="nl-NL">
                <a:latin typeface="Times"/>
                <a:cs typeface="Times"/>
              </a:rPr>
              <a:t> companies:</a:t>
            </a:r>
          </a:p>
          <a:p>
            <a:pPr marL="171450" indent="-171450">
              <a:buFont typeface="Arial"/>
              <a:buChar char="•"/>
            </a:pPr>
            <a:r>
              <a:rPr lang="nl-NL">
                <a:latin typeface="Times"/>
                <a:cs typeface="Times"/>
              </a:rPr>
              <a:t>Employees do </a:t>
            </a:r>
            <a:r>
              <a:rPr lang="nl-NL" err="1">
                <a:latin typeface="Times"/>
                <a:cs typeface="Times"/>
              </a:rPr>
              <a:t>not</a:t>
            </a:r>
            <a:r>
              <a:rPr lang="nl-NL">
                <a:latin typeface="Times"/>
                <a:cs typeface="Times"/>
              </a:rPr>
              <a:t> </a:t>
            </a:r>
            <a:r>
              <a:rPr lang="nl-NL" err="1">
                <a:latin typeface="Times"/>
                <a:cs typeface="Times"/>
              </a:rPr>
              <a:t>work</a:t>
            </a:r>
            <a:r>
              <a:rPr lang="nl-NL">
                <a:latin typeface="Times"/>
                <a:cs typeface="Times"/>
              </a:rPr>
              <a:t> </a:t>
            </a:r>
            <a:r>
              <a:rPr lang="nl-NL" err="1">
                <a:latin typeface="Times"/>
                <a:cs typeface="Times"/>
              </a:rPr>
              <a:t>with</a:t>
            </a:r>
            <a:r>
              <a:rPr lang="nl-NL">
                <a:latin typeface="Times"/>
                <a:cs typeface="Times"/>
              </a:rPr>
              <a:t> </a:t>
            </a:r>
            <a:r>
              <a:rPr lang="nl-NL" err="1">
                <a:latin typeface="Times"/>
                <a:cs typeface="Times"/>
              </a:rPr>
              <a:t>their</a:t>
            </a:r>
            <a:r>
              <a:rPr lang="nl-NL">
                <a:latin typeface="Times"/>
                <a:cs typeface="Times"/>
              </a:rPr>
              <a:t> BI </a:t>
            </a:r>
            <a:r>
              <a:rPr lang="nl-NL" err="1">
                <a:latin typeface="Times"/>
                <a:cs typeface="Times"/>
              </a:rPr>
              <a:t>applications</a:t>
            </a:r>
            <a:r>
              <a:rPr lang="nl-NL">
                <a:latin typeface="Times"/>
                <a:cs typeface="Times"/>
              </a:rPr>
              <a:t> </a:t>
            </a:r>
            <a:r>
              <a:rPr lang="nl-NL" err="1">
                <a:latin typeface="Times"/>
                <a:cs typeface="Times"/>
              </a:rPr>
              <a:t>because</a:t>
            </a:r>
            <a:r>
              <a:rPr lang="nl-NL">
                <a:latin typeface="Times"/>
                <a:cs typeface="Times"/>
              </a:rPr>
              <a:t> </a:t>
            </a:r>
            <a:r>
              <a:rPr lang="nl-NL" err="1">
                <a:latin typeface="Times"/>
                <a:cs typeface="Times"/>
              </a:rPr>
              <a:t>they</a:t>
            </a:r>
            <a:r>
              <a:rPr lang="nl-NL">
                <a:latin typeface="Times"/>
                <a:cs typeface="Times"/>
              </a:rPr>
              <a:t> do</a:t>
            </a:r>
            <a:r>
              <a:rPr lang="nl-NL" b="1">
                <a:latin typeface="Times"/>
                <a:cs typeface="Times"/>
              </a:rPr>
              <a:t> </a:t>
            </a:r>
            <a:r>
              <a:rPr lang="nl-NL" b="1" err="1">
                <a:latin typeface="Times"/>
                <a:cs typeface="Times"/>
              </a:rPr>
              <a:t>not</a:t>
            </a:r>
            <a:r>
              <a:rPr lang="nl-NL" b="1">
                <a:latin typeface="Times"/>
                <a:cs typeface="Times"/>
              </a:rPr>
              <a:t> trust</a:t>
            </a:r>
            <a:r>
              <a:rPr lang="nl-NL">
                <a:latin typeface="Times"/>
                <a:cs typeface="Times"/>
              </a:rPr>
              <a:t> </a:t>
            </a:r>
            <a:r>
              <a:rPr lang="nl-NL" err="1">
                <a:latin typeface="Times"/>
                <a:cs typeface="Times"/>
              </a:rPr>
              <a:t>them</a:t>
            </a:r>
            <a:r>
              <a:rPr lang="nl-NL">
                <a:latin typeface="Times"/>
                <a:cs typeface="Times"/>
              </a:rPr>
              <a:t> (</a:t>
            </a:r>
            <a:r>
              <a:rPr lang="nl-NL" err="1">
                <a:latin typeface="Times"/>
                <a:cs typeface="Times"/>
              </a:rPr>
              <a:t>and</a:t>
            </a:r>
            <a:r>
              <a:rPr lang="nl-NL">
                <a:latin typeface="Times"/>
                <a:cs typeface="Times"/>
              </a:rPr>
              <a:t>/or </a:t>
            </a:r>
            <a:r>
              <a:rPr lang="nl-NL" err="1">
                <a:latin typeface="Times"/>
                <a:cs typeface="Times"/>
              </a:rPr>
              <a:t>their</a:t>
            </a:r>
            <a:r>
              <a:rPr lang="nl-NL">
                <a:latin typeface="Times"/>
                <a:cs typeface="Times"/>
              </a:rPr>
              <a:t> </a:t>
            </a:r>
            <a:r>
              <a:rPr lang="nl-NL" err="1">
                <a:latin typeface="Times"/>
                <a:cs typeface="Times"/>
              </a:rPr>
              <a:t>underlying</a:t>
            </a:r>
            <a:r>
              <a:rPr lang="nl-NL">
                <a:latin typeface="Times"/>
                <a:cs typeface="Times"/>
              </a:rPr>
              <a:t> data)</a:t>
            </a:r>
            <a:endParaRPr lang="nl-NL">
              <a:cs typeface="Times"/>
            </a:endParaRPr>
          </a:p>
          <a:p>
            <a:pPr marL="171450" indent="-171450">
              <a:buFont typeface="Arial"/>
              <a:buChar char="•"/>
            </a:pPr>
            <a:r>
              <a:rPr lang="nl-NL">
                <a:latin typeface="Times"/>
                <a:cs typeface="Times"/>
              </a:rPr>
              <a:t>Incorrect data leads </a:t>
            </a:r>
            <a:r>
              <a:rPr lang="nl-NL" err="1">
                <a:latin typeface="Times"/>
                <a:cs typeface="Times"/>
              </a:rPr>
              <a:t>to</a:t>
            </a:r>
            <a:r>
              <a:rPr lang="nl-NL" b="1">
                <a:latin typeface="Times"/>
                <a:cs typeface="Times"/>
              </a:rPr>
              <a:t> </a:t>
            </a:r>
            <a:r>
              <a:rPr lang="nl-NL" b="1" err="1">
                <a:latin typeface="Times"/>
                <a:cs typeface="Times"/>
              </a:rPr>
              <a:t>false</a:t>
            </a:r>
            <a:r>
              <a:rPr lang="nl-NL" b="1">
                <a:latin typeface="Times"/>
                <a:cs typeface="Times"/>
              </a:rPr>
              <a:t> </a:t>
            </a:r>
            <a:r>
              <a:rPr lang="nl-NL" b="1" err="1">
                <a:latin typeface="Times"/>
                <a:cs typeface="Times"/>
              </a:rPr>
              <a:t>facts</a:t>
            </a:r>
            <a:r>
              <a:rPr lang="nl-NL">
                <a:latin typeface="Times"/>
                <a:cs typeface="Times"/>
              </a:rPr>
              <a:t> </a:t>
            </a:r>
            <a:r>
              <a:rPr lang="nl-NL" err="1">
                <a:latin typeface="Times"/>
                <a:cs typeface="Times"/>
              </a:rPr>
              <a:t>and</a:t>
            </a:r>
            <a:r>
              <a:rPr lang="nl-NL">
                <a:latin typeface="Times"/>
                <a:cs typeface="Times"/>
              </a:rPr>
              <a:t> bad </a:t>
            </a:r>
            <a:r>
              <a:rPr lang="nl-NL" err="1">
                <a:latin typeface="Times"/>
                <a:cs typeface="Times"/>
              </a:rPr>
              <a:t>decisions</a:t>
            </a:r>
            <a:r>
              <a:rPr lang="nl-NL">
                <a:latin typeface="Times"/>
                <a:cs typeface="Times"/>
              </a:rPr>
              <a:t> in data-</a:t>
            </a:r>
            <a:r>
              <a:rPr lang="nl-NL" err="1">
                <a:latin typeface="Times"/>
                <a:cs typeface="Times"/>
              </a:rPr>
              <a:t>driven</a:t>
            </a:r>
            <a:r>
              <a:rPr lang="nl-NL">
                <a:latin typeface="Times"/>
                <a:cs typeface="Times"/>
              </a:rPr>
              <a:t> environments </a:t>
            </a:r>
          </a:p>
          <a:p>
            <a:pPr marL="171450" indent="-171450">
              <a:buFont typeface="Arial"/>
              <a:buChar char="•"/>
            </a:pPr>
            <a:r>
              <a:rPr lang="nl-NL" err="1">
                <a:latin typeface="Times"/>
                <a:cs typeface="Times"/>
              </a:rPr>
              <a:t>If</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guidelines</a:t>
            </a:r>
            <a:r>
              <a:rPr lang="nl-NL">
                <a:latin typeface="Times"/>
                <a:cs typeface="Times"/>
              </a:rPr>
              <a:t> are </a:t>
            </a:r>
            <a:r>
              <a:rPr lang="nl-NL" err="1">
                <a:latin typeface="Times"/>
                <a:cs typeface="Times"/>
              </a:rPr>
              <a:t>not</a:t>
            </a:r>
            <a:r>
              <a:rPr lang="nl-NL">
                <a:latin typeface="Times"/>
                <a:cs typeface="Times"/>
              </a:rPr>
              <a:t> </a:t>
            </a:r>
            <a:r>
              <a:rPr lang="nl-NL" err="1">
                <a:latin typeface="Times"/>
                <a:cs typeface="Times"/>
              </a:rPr>
              <a:t>defined</a:t>
            </a:r>
            <a:r>
              <a:rPr lang="nl-NL">
                <a:latin typeface="Times"/>
                <a:cs typeface="Times"/>
              </a:rPr>
              <a:t>, </a:t>
            </a:r>
            <a:r>
              <a:rPr lang="nl-NL" b="1">
                <a:latin typeface="Times"/>
                <a:cs typeface="Times"/>
              </a:rPr>
              <a:t>multiple data </a:t>
            </a:r>
            <a:r>
              <a:rPr lang="nl-NL" b="1" err="1">
                <a:latin typeface="Times"/>
                <a:cs typeface="Times"/>
              </a:rPr>
              <a:t>copies</a:t>
            </a:r>
            <a:r>
              <a:rPr lang="nl-NL">
                <a:latin typeface="Times"/>
                <a:cs typeface="Times"/>
              </a:rPr>
              <a:t> are </a:t>
            </a:r>
            <a:r>
              <a:rPr lang="nl-NL" err="1">
                <a:latin typeface="Times"/>
                <a:cs typeface="Times"/>
              </a:rPr>
              <a:t>generated</a:t>
            </a:r>
            <a:r>
              <a:rPr lang="nl-NL">
                <a:latin typeface="Times"/>
                <a:cs typeface="Times"/>
              </a:rPr>
              <a:t> </a:t>
            </a:r>
            <a:r>
              <a:rPr lang="nl-NL" err="1">
                <a:latin typeface="Times"/>
                <a:cs typeface="Times"/>
              </a:rPr>
              <a:t>that</a:t>
            </a:r>
            <a:r>
              <a:rPr lang="nl-NL">
                <a:latin typeface="Times"/>
                <a:cs typeface="Times"/>
              </a:rPr>
              <a:t> </a:t>
            </a:r>
            <a:r>
              <a:rPr lang="nl-NL" err="1">
                <a:latin typeface="Times"/>
                <a:cs typeface="Times"/>
              </a:rPr>
              <a:t>can</a:t>
            </a:r>
            <a:r>
              <a:rPr lang="nl-NL">
                <a:latin typeface="Times"/>
                <a:cs typeface="Times"/>
              </a:rPr>
              <a:t> </a:t>
            </a:r>
            <a:r>
              <a:rPr lang="nl-NL" err="1">
                <a:latin typeface="Times"/>
                <a:cs typeface="Times"/>
              </a:rPr>
              <a:t>be</a:t>
            </a:r>
            <a:r>
              <a:rPr lang="nl-NL">
                <a:latin typeface="Times"/>
                <a:cs typeface="Times"/>
              </a:rPr>
              <a:t> </a:t>
            </a:r>
            <a:r>
              <a:rPr lang="nl-NL" err="1">
                <a:latin typeface="Times"/>
                <a:cs typeface="Times"/>
              </a:rPr>
              <a:t>expensive</a:t>
            </a:r>
            <a:r>
              <a:rPr lang="nl-NL">
                <a:latin typeface="Times"/>
                <a:cs typeface="Times"/>
              </a:rPr>
              <a:t> </a:t>
            </a:r>
            <a:r>
              <a:rPr lang="nl-NL" err="1">
                <a:latin typeface="Times"/>
                <a:cs typeface="Times"/>
              </a:rPr>
              <a:t>to</a:t>
            </a:r>
            <a:r>
              <a:rPr lang="nl-NL">
                <a:latin typeface="Times"/>
                <a:cs typeface="Times"/>
              </a:rPr>
              <a:t> clean up</a:t>
            </a:r>
          </a:p>
          <a:p>
            <a:pPr marL="171450" indent="-171450">
              <a:buFont typeface="Arial"/>
              <a:buChar char="•"/>
            </a:pPr>
            <a:r>
              <a:rPr lang="nl-NL">
                <a:latin typeface="Times"/>
                <a:cs typeface="Times"/>
              </a:rPr>
              <a:t>A </a:t>
            </a:r>
            <a:r>
              <a:rPr lang="nl-NL" err="1">
                <a:latin typeface="Times"/>
                <a:cs typeface="Times"/>
              </a:rPr>
              <a:t>lack</a:t>
            </a:r>
            <a:r>
              <a:rPr lang="nl-NL">
                <a:latin typeface="Times"/>
                <a:cs typeface="Times"/>
              </a:rPr>
              <a:t> of uniform </a:t>
            </a:r>
            <a:r>
              <a:rPr lang="nl-NL" err="1">
                <a:latin typeface="Times"/>
                <a:cs typeface="Times"/>
              </a:rPr>
              <a:t>concepts</a:t>
            </a:r>
            <a:r>
              <a:rPr lang="nl-NL">
                <a:latin typeface="Times"/>
                <a:cs typeface="Times"/>
              </a:rPr>
              <a:t> </a:t>
            </a:r>
            <a:r>
              <a:rPr lang="nl-NL" err="1">
                <a:latin typeface="Times"/>
                <a:cs typeface="Times"/>
              </a:rPr>
              <a:t>for</a:t>
            </a:r>
            <a:r>
              <a:rPr lang="nl-NL">
                <a:latin typeface="Times"/>
                <a:cs typeface="Times"/>
              </a:rPr>
              <a:t> data </a:t>
            </a:r>
            <a:r>
              <a:rPr lang="nl-NL" err="1">
                <a:latin typeface="Times"/>
                <a:cs typeface="Times"/>
              </a:rPr>
              <a:t>quality</a:t>
            </a:r>
            <a:r>
              <a:rPr lang="nl-NL">
                <a:latin typeface="Times"/>
                <a:cs typeface="Times"/>
              </a:rPr>
              <a:t> leads </a:t>
            </a:r>
            <a:r>
              <a:rPr lang="nl-NL" err="1">
                <a:latin typeface="Times"/>
                <a:cs typeface="Times"/>
              </a:rPr>
              <a:t>to</a:t>
            </a:r>
            <a:r>
              <a:rPr lang="nl-NL">
                <a:latin typeface="Times"/>
                <a:cs typeface="Times"/>
              </a:rPr>
              <a:t> </a:t>
            </a:r>
            <a:r>
              <a:rPr lang="nl-NL" b="1" err="1">
                <a:latin typeface="Times"/>
                <a:cs typeface="Times"/>
              </a:rPr>
              <a:t>inconsistencies</a:t>
            </a:r>
            <a:r>
              <a:rPr lang="nl-NL">
                <a:latin typeface="Times"/>
                <a:cs typeface="Times"/>
              </a:rPr>
              <a:t> </a:t>
            </a:r>
            <a:r>
              <a:rPr lang="nl-NL" err="1">
                <a:latin typeface="Times"/>
                <a:cs typeface="Times"/>
              </a:rPr>
              <a:t>and</a:t>
            </a:r>
            <a:r>
              <a:rPr lang="nl-NL">
                <a:latin typeface="Times"/>
                <a:cs typeface="Times"/>
              </a:rPr>
              <a:t> </a:t>
            </a:r>
            <a:r>
              <a:rPr lang="nl-NL" err="1">
                <a:latin typeface="Times"/>
                <a:cs typeface="Times"/>
              </a:rPr>
              <a:t>threatens</a:t>
            </a:r>
            <a:r>
              <a:rPr lang="nl-NL">
                <a:latin typeface="Times"/>
                <a:cs typeface="Times"/>
              </a:rPr>
              <a:t> content </a:t>
            </a:r>
            <a:r>
              <a:rPr lang="nl-NL" err="1">
                <a:latin typeface="Times"/>
                <a:cs typeface="Times"/>
              </a:rPr>
              <a:t>standards</a:t>
            </a:r>
            <a:endParaRPr lang="nl-NL">
              <a:latin typeface="Times"/>
              <a:cs typeface="Times"/>
            </a:endParaRPr>
          </a:p>
          <a:p>
            <a:pPr marL="171450" indent="-171450">
              <a:buFont typeface="Arial"/>
              <a:buChar char="•"/>
            </a:pPr>
            <a:r>
              <a:rPr lang="nl-NL" err="1">
                <a:latin typeface="Times"/>
                <a:cs typeface="Times"/>
              </a:rPr>
              <a:t>Stricter</a:t>
            </a:r>
            <a:r>
              <a:rPr lang="nl-NL">
                <a:latin typeface="Times"/>
                <a:cs typeface="Times"/>
              </a:rPr>
              <a:t> </a:t>
            </a:r>
            <a:r>
              <a:rPr lang="nl-NL" b="1">
                <a:latin typeface="Times"/>
                <a:cs typeface="Times"/>
              </a:rPr>
              <a:t>compliance</a:t>
            </a:r>
            <a:r>
              <a:rPr lang="nl-NL">
                <a:latin typeface="Times"/>
                <a:cs typeface="Times"/>
              </a:rPr>
              <a:t> </a:t>
            </a:r>
            <a:r>
              <a:rPr lang="nl-NL" err="1">
                <a:latin typeface="Times"/>
                <a:cs typeface="Times"/>
              </a:rPr>
              <a:t>requirements</a:t>
            </a:r>
            <a:r>
              <a:rPr lang="nl-NL">
                <a:latin typeface="Times"/>
                <a:cs typeface="Times"/>
              </a:rPr>
              <a:t> make </a:t>
            </a:r>
            <a:r>
              <a:rPr lang="nl-NL" err="1">
                <a:latin typeface="Times"/>
                <a:cs typeface="Times"/>
              </a:rPr>
              <a:t>it</a:t>
            </a:r>
            <a:r>
              <a:rPr lang="nl-NL">
                <a:latin typeface="Times"/>
                <a:cs typeface="Times"/>
              </a:rPr>
              <a:t> more important </a:t>
            </a:r>
            <a:r>
              <a:rPr lang="nl-NL" err="1">
                <a:latin typeface="Times"/>
                <a:cs typeface="Times"/>
              </a:rPr>
              <a:t>than</a:t>
            </a:r>
            <a:r>
              <a:rPr lang="nl-NL">
                <a:latin typeface="Times"/>
                <a:cs typeface="Times"/>
              </a:rPr>
              <a:t> ever </a:t>
            </a:r>
            <a:r>
              <a:rPr lang="nl-NL" err="1">
                <a:latin typeface="Times"/>
                <a:cs typeface="Times"/>
              </a:rPr>
              <a:t>to</a:t>
            </a:r>
            <a:r>
              <a:rPr lang="nl-NL">
                <a:latin typeface="Times"/>
                <a:cs typeface="Times"/>
              </a:rPr>
              <a:t> </a:t>
            </a:r>
            <a:r>
              <a:rPr lang="nl-NL" err="1">
                <a:latin typeface="Times"/>
                <a:cs typeface="Times"/>
              </a:rPr>
              <a:t>ensure</a:t>
            </a:r>
            <a:r>
              <a:rPr lang="nl-NL">
                <a:latin typeface="Times"/>
                <a:cs typeface="Times"/>
              </a:rPr>
              <a:t> </a:t>
            </a:r>
            <a:r>
              <a:rPr lang="nl-NL" err="1">
                <a:latin typeface="Times"/>
                <a:cs typeface="Times"/>
              </a:rPr>
              <a:t>that</a:t>
            </a:r>
            <a:r>
              <a:rPr lang="nl-NL">
                <a:latin typeface="Times"/>
                <a:cs typeface="Times"/>
              </a:rPr>
              <a:t> data </a:t>
            </a:r>
            <a:r>
              <a:rPr lang="nl-NL" err="1">
                <a:latin typeface="Times"/>
                <a:cs typeface="Times"/>
              </a:rPr>
              <a:t>quality</a:t>
            </a:r>
            <a:r>
              <a:rPr lang="nl-NL">
                <a:latin typeface="Times"/>
                <a:cs typeface="Times"/>
              </a:rPr>
              <a:t> </a:t>
            </a:r>
            <a:r>
              <a:rPr lang="nl-NL" err="1">
                <a:latin typeface="Times"/>
                <a:cs typeface="Times"/>
              </a:rPr>
              <a:t>standards</a:t>
            </a:r>
            <a:r>
              <a:rPr lang="nl-NL">
                <a:latin typeface="Times"/>
                <a:cs typeface="Times"/>
              </a:rPr>
              <a:t> are met"</a:t>
            </a:r>
          </a:p>
          <a:p>
            <a:endParaRPr lang="nl-NL">
              <a:latin typeface="Times"/>
              <a:cs typeface="Times"/>
            </a:endParaRPr>
          </a:p>
          <a:p>
            <a:r>
              <a:rPr lang="nl-NL">
                <a:latin typeface="Times"/>
                <a:cs typeface="Times"/>
              </a:rPr>
              <a:t>Geraadpleegde bronnen:</a:t>
            </a:r>
            <a:endParaRPr lang="nl-NL"/>
          </a:p>
          <a:p>
            <a:r>
              <a:rPr lang="nl-NL">
                <a:latin typeface="Times"/>
                <a:cs typeface="Times"/>
              </a:rPr>
              <a:t>- https://www.gs1.org/docs/gdsn/support/it/data_quality_business_case.pdf </a:t>
            </a:r>
            <a:endParaRPr lang="en-US"/>
          </a:p>
          <a:p>
            <a:r>
              <a:rPr lang="nl-NL">
                <a:latin typeface="Times"/>
                <a:cs typeface="Times"/>
              </a:rPr>
              <a:t>- </a:t>
            </a:r>
            <a:r>
              <a:rPr lang="nl-NL">
                <a:latin typeface="Times"/>
                <a:cs typeface="Times"/>
                <a:hlinkClick r:id="rId3"/>
              </a:rPr>
              <a:t>https://bi-survey.com/data-quality-master-data-management</a:t>
            </a:r>
            <a:r>
              <a:rPr lang="nl-NL">
                <a:latin typeface="Times"/>
                <a:cs typeface="Times"/>
              </a:rPr>
              <a:t> </a:t>
            </a:r>
            <a:endParaRPr lang="nl-NL">
              <a:cs typeface="Times"/>
            </a:endParaRPr>
          </a:p>
        </p:txBody>
      </p:sp>
      <p:sp>
        <p:nvSpPr>
          <p:cNvPr id="4" name="Tijdelijke aanduiding voor dianummer 3"/>
          <p:cNvSpPr>
            <a:spLocks noGrp="1"/>
          </p:cNvSpPr>
          <p:nvPr>
            <p:ph type="sldNum" sz="quarter" idx="5"/>
          </p:nvPr>
        </p:nvSpPr>
        <p:spPr/>
        <p:txBody>
          <a:bodyPr/>
          <a:lstStyle/>
          <a:p>
            <a:fld id="{A4402964-B856-48C4-8CF6-E8E7E4E24A3E}" type="slidenum">
              <a:rPr lang="nl-NL" smtClean="0"/>
              <a:t>8</a:t>
            </a:fld>
            <a:endParaRPr lang="nl-NL"/>
          </a:p>
        </p:txBody>
      </p:sp>
    </p:spTree>
    <p:extLst>
      <p:ext uri="{BB962C8B-B14F-4D97-AF65-F5344CB8AC3E}">
        <p14:creationId xmlns:p14="http://schemas.microsoft.com/office/powerpoint/2010/main" val="299221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Sources:</a:t>
            </a:r>
          </a:p>
          <a:p>
            <a:pPr marL="171450" indent="-171450">
              <a:buFontTx/>
              <a:buChar char="-"/>
            </a:pPr>
            <a:r>
              <a:rPr lang="nl-NL"/>
              <a:t>https://www.gartner.com/smarterwithgartner/how-to-create-a-business-case-for-data-quality-improvement </a:t>
            </a:r>
          </a:p>
          <a:p>
            <a:pPr marL="171450" indent="-171450">
              <a:buFontTx/>
              <a:buChar char="-"/>
            </a:pPr>
            <a:r>
              <a:rPr lang="nl-NL"/>
              <a:t>https://www.gartner.com/smarterwithgartner/how-to-stop-data-quality-undermining-your-business </a:t>
            </a:r>
          </a:p>
          <a:p>
            <a:pPr marL="171450" indent="-171450">
              <a:buFontTx/>
              <a:buChar char="-"/>
            </a:pPr>
            <a:r>
              <a:rPr lang="nl-NL"/>
              <a:t>https://hbr.org/2016/09/bad-data-costs-the-u-s-3-trillion-per-year </a:t>
            </a:r>
          </a:p>
          <a:p>
            <a:pPr marL="171450" indent="-171450">
              <a:buFontTx/>
              <a:buChar char="-"/>
            </a:pPr>
            <a:r>
              <a:rPr lang="nl-NL"/>
              <a:t>https://visit.figure-eight.com/rs/416-ZBE-142/images/CrowdFlower_DataScienceReport.pdf </a:t>
            </a:r>
          </a:p>
          <a:p>
            <a:pPr marL="171450" indent="-171450">
              <a:buFontTx/>
              <a:buChar char="-"/>
            </a:pPr>
            <a:r>
              <a:rPr lang="nl-NL"/>
              <a:t>https://www.forbes.com/sites/forbestechcouncil/2021/10/14/flying-blind-how-bad-data-undermines-business/?sh=2e4f56d429e8</a:t>
            </a:r>
            <a:endParaRPr lang="en-US"/>
          </a:p>
          <a:p>
            <a:pPr marL="171450" indent="-171450">
              <a:buFontTx/>
              <a:buChar char="-"/>
            </a:pPr>
            <a:r>
              <a:rPr lang="nl-NL"/>
              <a:t>https://blog.pragmaticworks.com/the-cost-of-bad-data-infographic</a:t>
            </a: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62</a:t>
            </a:fld>
            <a:endParaRPr lang="nl-NL"/>
          </a:p>
        </p:txBody>
      </p:sp>
    </p:spTree>
    <p:extLst>
      <p:ext uri="{BB962C8B-B14F-4D97-AF65-F5344CB8AC3E}">
        <p14:creationId xmlns:p14="http://schemas.microsoft.com/office/powerpoint/2010/main" val="1207258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Geraadpleegde</a:t>
            </a:r>
            <a:r>
              <a:rPr lang="en-US"/>
              <a:t> </a:t>
            </a:r>
            <a:r>
              <a:rPr lang="en-US" err="1"/>
              <a:t>bronnen</a:t>
            </a:r>
            <a:r>
              <a:rPr lang="en-US"/>
              <a:t>:</a:t>
            </a:r>
          </a:p>
          <a:p>
            <a:r>
              <a:rPr lang="en-US"/>
              <a:t>- https://www.capgemini.com/wp-content/uploads/2021/10/Report-Data-Mastery-web-version.pdf </a:t>
            </a: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63</a:t>
            </a:fld>
            <a:endParaRPr lang="nl-NL"/>
          </a:p>
        </p:txBody>
      </p:sp>
    </p:spTree>
    <p:extLst>
      <p:ext uri="{BB962C8B-B14F-4D97-AF65-F5344CB8AC3E}">
        <p14:creationId xmlns:p14="http://schemas.microsoft.com/office/powerpoint/2010/main" val="301512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Geraadpleegde bron:</a:t>
            </a:r>
          </a:p>
          <a:p>
            <a:pPr marL="171450" indent="-171450">
              <a:buFontTx/>
              <a:buChar char="-"/>
            </a:pPr>
            <a:r>
              <a:rPr lang="nl-NL"/>
              <a:t>https://hbr.org/2016/09/bad-data-costs-the-u-s-3-trillion-per-year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64</a:t>
            </a:fld>
            <a:endParaRPr lang="nl-NL"/>
          </a:p>
        </p:txBody>
      </p:sp>
    </p:spTree>
    <p:extLst>
      <p:ext uri="{BB962C8B-B14F-4D97-AF65-F5344CB8AC3E}">
        <p14:creationId xmlns:p14="http://schemas.microsoft.com/office/powerpoint/2010/main" val="472583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Geraadpleegde bron:</a:t>
            </a:r>
          </a:p>
          <a:p>
            <a:r>
              <a:rPr lang="nl-NL"/>
              <a:t>- https://www.kellerschroeder.com/news/2020/06/your-hidden-data-factories-are-costing-you-money/ </a:t>
            </a:r>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65</a:t>
            </a:fld>
            <a:endParaRPr lang="nl-NL"/>
          </a:p>
        </p:txBody>
      </p:sp>
    </p:spTree>
    <p:extLst>
      <p:ext uri="{BB962C8B-B14F-4D97-AF65-F5344CB8AC3E}">
        <p14:creationId xmlns:p14="http://schemas.microsoft.com/office/powerpoint/2010/main" val="3098123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Bron: Data </a:t>
            </a:r>
            <a:r>
              <a:rPr lang="nl-NL" err="1"/>
              <a:t>Quality</a:t>
            </a:r>
            <a:r>
              <a:rPr lang="nl-NL"/>
              <a:t> </a:t>
            </a:r>
            <a:r>
              <a:rPr lang="nl-NL" err="1"/>
              <a:t>Projects</a:t>
            </a:r>
            <a:r>
              <a:rPr lang="nl-NL"/>
              <a:t> Ten Steps </a:t>
            </a:r>
            <a:r>
              <a:rPr lang="nl-NL" err="1"/>
              <a:t>to</a:t>
            </a:r>
            <a:r>
              <a:rPr lang="nl-NL"/>
              <a:t> </a:t>
            </a:r>
            <a:r>
              <a:rPr lang="nl-NL" err="1"/>
              <a:t>Quality</a:t>
            </a:r>
            <a:r>
              <a:rPr lang="nl-NL"/>
              <a:t> Data </a:t>
            </a:r>
            <a:r>
              <a:rPr lang="nl-NL" err="1"/>
              <a:t>and</a:t>
            </a:r>
            <a:r>
              <a:rPr lang="nl-NL"/>
              <a:t> </a:t>
            </a:r>
            <a:r>
              <a:rPr lang="nl-NL" err="1"/>
              <a:t>Trusted</a:t>
            </a:r>
            <a:r>
              <a:rPr lang="nl-NL"/>
              <a:t> Information – </a:t>
            </a:r>
            <a:r>
              <a:rPr lang="nl-NL" err="1"/>
              <a:t>Danette</a:t>
            </a:r>
            <a:r>
              <a:rPr lang="nl-NL"/>
              <a:t> </a:t>
            </a:r>
            <a:r>
              <a:rPr lang="nl-NL" err="1"/>
              <a:t>McGilvray</a:t>
            </a:r>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66</a:t>
            </a:fld>
            <a:endParaRPr lang="nl-NL"/>
          </a:p>
        </p:txBody>
      </p:sp>
    </p:spTree>
    <p:extLst>
      <p:ext uri="{BB962C8B-B14F-4D97-AF65-F5344CB8AC3E}">
        <p14:creationId xmlns:p14="http://schemas.microsoft.com/office/powerpoint/2010/main" val="1408409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nl-NL"/>
              <a:t>Bron: Data </a:t>
            </a:r>
            <a:r>
              <a:rPr lang="nl-NL" err="1"/>
              <a:t>Quality</a:t>
            </a:r>
            <a:r>
              <a:rPr lang="nl-NL"/>
              <a:t> </a:t>
            </a:r>
            <a:r>
              <a:rPr lang="nl-NL" err="1"/>
              <a:t>Projects</a:t>
            </a:r>
            <a:r>
              <a:rPr lang="nl-NL"/>
              <a:t> Ten Steps </a:t>
            </a:r>
            <a:r>
              <a:rPr lang="nl-NL" err="1"/>
              <a:t>to</a:t>
            </a:r>
            <a:r>
              <a:rPr lang="nl-NL"/>
              <a:t> </a:t>
            </a:r>
            <a:r>
              <a:rPr lang="nl-NL" err="1"/>
              <a:t>Quality</a:t>
            </a:r>
            <a:r>
              <a:rPr lang="nl-NL"/>
              <a:t> Data </a:t>
            </a:r>
            <a:r>
              <a:rPr lang="nl-NL" err="1"/>
              <a:t>and</a:t>
            </a:r>
            <a:r>
              <a:rPr lang="nl-NL"/>
              <a:t> </a:t>
            </a:r>
            <a:r>
              <a:rPr lang="nl-NL" err="1"/>
              <a:t>Trusted</a:t>
            </a:r>
            <a:r>
              <a:rPr lang="nl-NL"/>
              <a:t> Information – </a:t>
            </a:r>
            <a:r>
              <a:rPr lang="nl-NL" err="1"/>
              <a:t>Danette</a:t>
            </a:r>
            <a:r>
              <a:rPr lang="nl-NL"/>
              <a:t> </a:t>
            </a:r>
            <a:r>
              <a:rPr lang="nl-NL" err="1"/>
              <a:t>McGilvray</a:t>
            </a:r>
            <a:endParaRPr lang="en-US"/>
          </a:p>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67</a:t>
            </a:fld>
            <a:endParaRPr lang="nl-NL"/>
          </a:p>
        </p:txBody>
      </p:sp>
    </p:spTree>
    <p:extLst>
      <p:ext uri="{BB962C8B-B14F-4D97-AF65-F5344CB8AC3E}">
        <p14:creationId xmlns:p14="http://schemas.microsoft.com/office/powerpoint/2010/main" val="2263475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69</a:t>
            </a:fld>
            <a:endParaRPr lang="nl-NL"/>
          </a:p>
        </p:txBody>
      </p:sp>
    </p:spTree>
    <p:extLst>
      <p:ext uri="{BB962C8B-B14F-4D97-AF65-F5344CB8AC3E}">
        <p14:creationId xmlns:p14="http://schemas.microsoft.com/office/powerpoint/2010/main" val="1766838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Bron: </a:t>
            </a:r>
            <a:r>
              <a:rPr lang="en-US"/>
              <a:t>a practitioner's guide to data quality improvement </a:t>
            </a: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70</a:t>
            </a:fld>
            <a:endParaRPr lang="nl-NL"/>
          </a:p>
        </p:txBody>
      </p:sp>
    </p:spTree>
    <p:extLst>
      <p:ext uri="{BB962C8B-B14F-4D97-AF65-F5344CB8AC3E}">
        <p14:creationId xmlns:p14="http://schemas.microsoft.com/office/powerpoint/2010/main" val="483080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Geraadpleegde</a:t>
            </a:r>
            <a:r>
              <a:rPr lang="en-US"/>
              <a:t> </a:t>
            </a:r>
            <a:r>
              <a:rPr lang="en-US" err="1"/>
              <a:t>bronnen</a:t>
            </a:r>
            <a:r>
              <a:rPr lang="en-US"/>
              <a:t>:</a:t>
            </a:r>
          </a:p>
          <a:p>
            <a:pPr marL="171450" indent="-171450">
              <a:buFont typeface="Arial" panose="020B0604020202020204" pitchFamily="34" charset="0"/>
              <a:buChar char="•"/>
            </a:pPr>
            <a:r>
              <a:rPr lang="en-US"/>
              <a:t>https://books.google.nl/books?id=55Af6R1I5RMC&amp;printsec=frontcover&amp;dq=ten+steps+to+quality+data&amp;hl=nl&amp;sa=X&amp;redir_esc=y#v=onepage&amp;q&amp;f=false</a:t>
            </a:r>
          </a:p>
          <a:p>
            <a:pPr marL="171450" indent="-171450">
              <a:buFont typeface="Arial" panose="020B0604020202020204" pitchFamily="34" charset="0"/>
              <a:buChar char="•"/>
            </a:pPr>
            <a:r>
              <a:rPr lang="en-US"/>
              <a:t>https://books.google.nl/books?id=peT7DwAAQBAJ&amp;pg=PA90&amp;dq=Executing+Data+Quality+Projects:+Ten+Steps+to+Quality+Data+and+Trusted+Information+(TM)&amp;hl=nl&amp;sa=X&amp;ved=2ahUKEwiAmZKwl7v2AhXYuKQKHecsAa4QuwV6BAgJEAk#v=onepage&amp;q=Executing%20Data%20Quality%20Projects%3A%20Ten%20Steps%20to%20Quality%20Data%20and%20Trusted%20Information%20(TM)&amp;f=false </a:t>
            </a:r>
          </a:p>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71</a:t>
            </a:fld>
            <a:endParaRPr lang="nl-NL"/>
          </a:p>
        </p:txBody>
      </p:sp>
    </p:spTree>
    <p:extLst>
      <p:ext uri="{BB962C8B-B14F-4D97-AF65-F5344CB8AC3E}">
        <p14:creationId xmlns:p14="http://schemas.microsoft.com/office/powerpoint/2010/main" val="2920815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Geraadpleegde</a:t>
            </a:r>
            <a:r>
              <a:rPr lang="en-US"/>
              <a:t> </a:t>
            </a:r>
            <a:r>
              <a:rPr lang="en-US" err="1"/>
              <a:t>bronnen</a:t>
            </a:r>
            <a:r>
              <a:rPr lang="en-US"/>
              <a:t>:</a:t>
            </a:r>
          </a:p>
          <a:p>
            <a:pPr marL="171450" indent="-171450">
              <a:buFont typeface="Arial" panose="020B0604020202020204" pitchFamily="34" charset="0"/>
              <a:buChar char="•"/>
            </a:pPr>
            <a:r>
              <a:rPr lang="en-US"/>
              <a:t>https://books.google.nl/books?id=55Af6R1I5RMC&amp;printsec=frontcover&amp;dq=ten+steps+to+quality+data&amp;hl=nl&amp;sa=X&amp;redir_esc=y#v=onepage&amp;q&amp;f=false</a:t>
            </a:r>
          </a:p>
          <a:p>
            <a:pPr marL="171450" indent="-171450">
              <a:buFont typeface="Arial" panose="020B0604020202020204" pitchFamily="34" charset="0"/>
              <a:buChar char="•"/>
            </a:pPr>
            <a:r>
              <a:rPr lang="en-US"/>
              <a:t>https://books.google.nl/books?id=peT7DwAAQBAJ&amp;pg=PA90&amp;dq=Executing+Data+Quality+Projects:+Ten+Steps+to+Quality+Data+and+Trusted+Information+(TM)&amp;hl=nl&amp;sa=X&amp;ved=2ahUKEwiAmZKwl7v2AhXYuKQKHecsAa4QuwV6BAgJEAk#v=onepage&amp;q=Executing%20Data%20Quality%20Projects%3A%20Ten%20Steps%20to%20Quality%20Data%20and%20Trusted%20Information%20(TM)&amp;f=false </a:t>
            </a: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72</a:t>
            </a:fld>
            <a:endParaRPr lang="nl-NL"/>
          </a:p>
        </p:txBody>
      </p:sp>
    </p:spTree>
    <p:extLst>
      <p:ext uri="{BB962C8B-B14F-4D97-AF65-F5344CB8AC3E}">
        <p14:creationId xmlns:p14="http://schemas.microsoft.com/office/powerpoint/2010/main" val="283444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Sources:</a:t>
            </a:r>
          </a:p>
          <a:p>
            <a:pPr marL="171450" indent="-171450">
              <a:buFontTx/>
              <a:buChar char="-"/>
            </a:pPr>
            <a:r>
              <a:rPr lang="nl-NL"/>
              <a:t>https://www.gartner.com/smarterwithgartner/how-to-create-a-business-case-for-data-quality-improvement </a:t>
            </a:r>
          </a:p>
          <a:p>
            <a:pPr marL="171450" indent="-171450">
              <a:buFontTx/>
              <a:buChar char="-"/>
            </a:pPr>
            <a:r>
              <a:rPr lang="nl-NL"/>
              <a:t>https://www.gartner.com/smarterwithgartner/how-to-stop-data-quality-undermining-your-business </a:t>
            </a:r>
          </a:p>
          <a:p>
            <a:pPr marL="171450" indent="-171450">
              <a:buFontTx/>
              <a:buChar char="-"/>
            </a:pPr>
            <a:r>
              <a:rPr lang="nl-NL"/>
              <a:t>https://hbr.org/2016/09/bad-data-costs-the-u-s-3-trillion-per-year </a:t>
            </a:r>
          </a:p>
          <a:p>
            <a:pPr marL="171450" indent="-171450">
              <a:buFontTx/>
              <a:buChar char="-"/>
            </a:pPr>
            <a:r>
              <a:rPr lang="nl-NL"/>
              <a:t>https://visit.figure-eight.com/rs/416-ZBE-142/images/CrowdFlower_DataScienceReport.pdf </a:t>
            </a:r>
          </a:p>
          <a:p>
            <a:pPr marL="171450" indent="-171450">
              <a:buFontTx/>
              <a:buChar char="-"/>
            </a:pPr>
            <a:r>
              <a:rPr lang="nl-NL"/>
              <a:t>https://www.forbes.com/sites/forbestechcouncil/2021/10/14/flying-blind-how-bad-data-undermines-business/?sh=2e4f56d429e8</a:t>
            </a:r>
            <a:endParaRPr lang="en-US"/>
          </a:p>
          <a:p>
            <a:pPr marL="171450" indent="-171450">
              <a:buFontTx/>
              <a:buChar char="-"/>
            </a:pPr>
            <a:r>
              <a:rPr lang="nl-NL"/>
              <a:t>https://blog.pragmaticworks.com/the-cost-of-bad-data-infographic</a:t>
            </a:r>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9</a:t>
            </a:fld>
            <a:endParaRPr lang="nl-NL"/>
          </a:p>
        </p:txBody>
      </p:sp>
    </p:spTree>
    <p:extLst>
      <p:ext uri="{BB962C8B-B14F-4D97-AF65-F5344CB8AC3E}">
        <p14:creationId xmlns:p14="http://schemas.microsoft.com/office/powerpoint/2010/main" val="3266231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Geraadpleegde</a:t>
            </a:r>
            <a:r>
              <a:rPr lang="en-US"/>
              <a:t> </a:t>
            </a:r>
            <a:r>
              <a:rPr lang="en-US" err="1"/>
              <a:t>bronnen</a:t>
            </a:r>
            <a:r>
              <a:rPr lang="en-US"/>
              <a:t>:</a:t>
            </a:r>
          </a:p>
          <a:p>
            <a:pPr marL="171450" indent="-171450">
              <a:buFont typeface="Arial" panose="020B0604020202020204" pitchFamily="34" charset="0"/>
              <a:buChar char="•"/>
            </a:pPr>
            <a:r>
              <a:rPr lang="en-US"/>
              <a:t>https://books.google.nl/books?id=55Af6R1I5RMC&amp;printsec=frontcover&amp;dq=ten+steps+to+quality+data&amp;hl=nl&amp;sa=X&amp;redir_esc=y#v=onepage&amp;q&amp;f=false</a:t>
            </a:r>
          </a:p>
          <a:p>
            <a:pPr marL="171450" indent="-171450">
              <a:buFont typeface="Arial" panose="020B0604020202020204" pitchFamily="34" charset="0"/>
              <a:buChar char="•"/>
            </a:pPr>
            <a:r>
              <a:rPr lang="en-US"/>
              <a:t>https://books.google.nl/books?id=peT7DwAAQBAJ&amp;pg=PA90&amp;dq=Executing+Data+Quality+Projects:+Ten+Steps+to+Quality+Data+and+Trusted+Information+(TM)&amp;hl=nl&amp;sa=X&amp;ved=2ahUKEwiAmZKwl7v2AhXYuKQKHecsAa4QuwV6BAgJEAk#v=onepage&amp;q=Executing%20Data%20Quality%20Projects%3A%20Ten%20Steps%20to%20Quality%20Data%20and%20Trusted%20Information%20(TM)&amp;f=false </a:t>
            </a:r>
          </a:p>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73</a:t>
            </a:fld>
            <a:endParaRPr lang="nl-NL"/>
          </a:p>
        </p:txBody>
      </p:sp>
    </p:spTree>
    <p:extLst>
      <p:ext uri="{BB962C8B-B14F-4D97-AF65-F5344CB8AC3E}">
        <p14:creationId xmlns:p14="http://schemas.microsoft.com/office/powerpoint/2010/main" val="3744375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74</a:t>
            </a:fld>
            <a:endParaRPr lang="nl-NL"/>
          </a:p>
        </p:txBody>
      </p:sp>
    </p:spTree>
    <p:extLst>
      <p:ext uri="{BB962C8B-B14F-4D97-AF65-F5344CB8AC3E}">
        <p14:creationId xmlns:p14="http://schemas.microsoft.com/office/powerpoint/2010/main" val="8854823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75</a:t>
            </a:fld>
            <a:endParaRPr lang="nl-NL"/>
          </a:p>
        </p:txBody>
      </p:sp>
    </p:spTree>
    <p:extLst>
      <p:ext uri="{BB962C8B-B14F-4D97-AF65-F5344CB8AC3E}">
        <p14:creationId xmlns:p14="http://schemas.microsoft.com/office/powerpoint/2010/main" val="3766038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76</a:t>
            </a:fld>
            <a:endParaRPr lang="nl-NL"/>
          </a:p>
        </p:txBody>
      </p:sp>
    </p:spTree>
    <p:extLst>
      <p:ext uri="{BB962C8B-B14F-4D97-AF65-F5344CB8AC3E}">
        <p14:creationId xmlns:p14="http://schemas.microsoft.com/office/powerpoint/2010/main" val="34103706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77</a:t>
            </a:fld>
            <a:endParaRPr lang="nl-NL"/>
          </a:p>
        </p:txBody>
      </p:sp>
    </p:spTree>
    <p:extLst>
      <p:ext uri="{BB962C8B-B14F-4D97-AF65-F5344CB8AC3E}">
        <p14:creationId xmlns:p14="http://schemas.microsoft.com/office/powerpoint/2010/main" val="3396044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78</a:t>
            </a:fld>
            <a:endParaRPr lang="nl-NL"/>
          </a:p>
        </p:txBody>
      </p:sp>
    </p:spTree>
    <p:extLst>
      <p:ext uri="{BB962C8B-B14F-4D97-AF65-F5344CB8AC3E}">
        <p14:creationId xmlns:p14="http://schemas.microsoft.com/office/powerpoint/2010/main" val="711645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79</a:t>
            </a:fld>
            <a:endParaRPr lang="nl-NL"/>
          </a:p>
        </p:txBody>
      </p:sp>
    </p:spTree>
    <p:extLst>
      <p:ext uri="{BB962C8B-B14F-4D97-AF65-F5344CB8AC3E}">
        <p14:creationId xmlns:p14="http://schemas.microsoft.com/office/powerpoint/2010/main" val="32894602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80</a:t>
            </a:fld>
            <a:endParaRPr lang="nl-NL"/>
          </a:p>
        </p:txBody>
      </p:sp>
    </p:spTree>
    <p:extLst>
      <p:ext uri="{BB962C8B-B14F-4D97-AF65-F5344CB8AC3E}">
        <p14:creationId xmlns:p14="http://schemas.microsoft.com/office/powerpoint/2010/main" val="530332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81</a:t>
            </a:fld>
            <a:endParaRPr lang="nl-NL"/>
          </a:p>
        </p:txBody>
      </p:sp>
    </p:spTree>
    <p:extLst>
      <p:ext uri="{BB962C8B-B14F-4D97-AF65-F5344CB8AC3E}">
        <p14:creationId xmlns:p14="http://schemas.microsoft.com/office/powerpoint/2010/main" val="31744746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82</a:t>
            </a:fld>
            <a:endParaRPr lang="nl-NL"/>
          </a:p>
        </p:txBody>
      </p:sp>
    </p:spTree>
    <p:extLst>
      <p:ext uri="{BB962C8B-B14F-4D97-AF65-F5344CB8AC3E}">
        <p14:creationId xmlns:p14="http://schemas.microsoft.com/office/powerpoint/2010/main" val="904203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Geraadpleegde bronnen:</a:t>
            </a:r>
          </a:p>
          <a:p>
            <a:pPr marL="171450" indent="-171450">
              <a:buFont typeface="Arial"/>
              <a:buChar char="•"/>
            </a:pPr>
            <a:r>
              <a:rPr lang="en-US"/>
              <a:t>https://www.pitneybowes.com/content/dam/pitneybowes/us/en/campaign-pages/forbesdata-wp/Forbes-Insights-The-Data-Differentiator-White-Paper-US-External-31May17.pdf</a:t>
            </a:r>
          </a:p>
          <a:p>
            <a:pPr marL="171450" indent="-171450">
              <a:buFontTx/>
              <a:buChar char="-"/>
            </a:pPr>
            <a:r>
              <a:rPr lang="en-US"/>
              <a:t>DAMA DMBOK page 28</a:t>
            </a:r>
          </a:p>
        </p:txBody>
      </p:sp>
      <p:sp>
        <p:nvSpPr>
          <p:cNvPr id="4" name="Tijdelijke aanduiding voor dianummer 3"/>
          <p:cNvSpPr>
            <a:spLocks noGrp="1"/>
          </p:cNvSpPr>
          <p:nvPr>
            <p:ph type="sldNum" sz="quarter" idx="5"/>
          </p:nvPr>
        </p:nvSpPr>
        <p:spPr/>
        <p:txBody>
          <a:bodyPr/>
          <a:lstStyle/>
          <a:p>
            <a:fld id="{A4402964-B856-48C4-8CF6-E8E7E4E24A3E}" type="slidenum">
              <a:rPr lang="nl-NL" smtClean="0"/>
              <a:t>10</a:t>
            </a:fld>
            <a:endParaRPr lang="nl-NL"/>
          </a:p>
        </p:txBody>
      </p:sp>
    </p:spTree>
    <p:extLst>
      <p:ext uri="{BB962C8B-B14F-4D97-AF65-F5344CB8AC3E}">
        <p14:creationId xmlns:p14="http://schemas.microsoft.com/office/powerpoint/2010/main" val="3695238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83</a:t>
            </a:fld>
            <a:endParaRPr lang="nl-NL"/>
          </a:p>
        </p:txBody>
      </p:sp>
    </p:spTree>
    <p:extLst>
      <p:ext uri="{BB962C8B-B14F-4D97-AF65-F5344CB8AC3E}">
        <p14:creationId xmlns:p14="http://schemas.microsoft.com/office/powerpoint/2010/main" val="5915276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84</a:t>
            </a:fld>
            <a:endParaRPr lang="nl-NL"/>
          </a:p>
        </p:txBody>
      </p:sp>
    </p:spTree>
    <p:extLst>
      <p:ext uri="{BB962C8B-B14F-4D97-AF65-F5344CB8AC3E}">
        <p14:creationId xmlns:p14="http://schemas.microsoft.com/office/powerpoint/2010/main" val="1123303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85</a:t>
            </a:fld>
            <a:endParaRPr lang="nl-NL"/>
          </a:p>
        </p:txBody>
      </p:sp>
    </p:spTree>
    <p:extLst>
      <p:ext uri="{BB962C8B-B14F-4D97-AF65-F5344CB8AC3E}">
        <p14:creationId xmlns:p14="http://schemas.microsoft.com/office/powerpoint/2010/main" val="2774865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https://www.sbctc.edu/resources/documents/colleges-staff/commissions-councils/dgc/data-quality-deminsions.pdf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1EE25-F2D9-4FCF-BA27-D178BFBFA65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2844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6F61EE25-F2D9-4FCF-BA27-D178BFBFA656}" type="slidenum">
              <a:rPr lang="nl-NL" smtClean="0"/>
              <a:pPr>
                <a:defRPr/>
              </a:pPr>
              <a:t>13</a:t>
            </a:fld>
            <a:endParaRPr lang="nl-NL"/>
          </a:p>
        </p:txBody>
      </p:sp>
    </p:spTree>
    <p:extLst>
      <p:ext uri="{BB962C8B-B14F-4D97-AF65-F5344CB8AC3E}">
        <p14:creationId xmlns:p14="http://schemas.microsoft.com/office/powerpoint/2010/main" val="1406901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A4402964-B856-48C4-8CF6-E8E7E4E24A3E}" type="slidenum">
              <a:rPr lang="nl-NL" smtClean="0"/>
              <a:t>16</a:t>
            </a:fld>
            <a:endParaRPr lang="nl-NL"/>
          </a:p>
        </p:txBody>
      </p:sp>
    </p:spTree>
    <p:extLst>
      <p:ext uri="{BB962C8B-B14F-4D97-AF65-F5344CB8AC3E}">
        <p14:creationId xmlns:p14="http://schemas.microsoft.com/office/powerpoint/2010/main" val="1443885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44.sv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Master" Target="../slideMasters/slideMaster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Master" Target="../slideMasters/slideMaster3.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2.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ener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04C9EBC-3FFD-411E-A35B-D4AB4DF3F2C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386"/>
            <a:ext cx="12192000" cy="6297168"/>
          </a:xfrm>
          <a:prstGeom prst="rect">
            <a:avLst/>
          </a:prstGeom>
        </p:spPr>
      </p:pic>
      <p:sp>
        <p:nvSpPr>
          <p:cNvPr id="11" name="Rechthoek 9">
            <a:extLst>
              <a:ext uri="{FF2B5EF4-FFF2-40B4-BE49-F238E27FC236}">
                <a16:creationId xmlns:a16="http://schemas.microsoft.com/office/drawing/2014/main" id="{853F011E-B0C8-406B-936E-AE56AF2DBCE5}"/>
              </a:ext>
            </a:extLst>
          </p:cNvPr>
          <p:cNvSpPr/>
          <p:nvPr userDrawn="1"/>
        </p:nvSpPr>
        <p:spPr>
          <a:xfrm>
            <a:off x="12219975" y="3513252"/>
            <a:ext cx="880841" cy="540000"/>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255</a:t>
            </a:r>
          </a:p>
          <a:p>
            <a:pPr algn="ctr"/>
            <a:r>
              <a:rPr lang="nl-NL" sz="1000">
                <a:latin typeface="Segoe UI" pitchFamily="34" charset="0"/>
                <a:ea typeface="Segoe UI" pitchFamily="34" charset="0"/>
                <a:cs typeface="Segoe UI" pitchFamily="34" charset="0"/>
              </a:rPr>
              <a:t>G 185</a:t>
            </a:r>
          </a:p>
          <a:p>
            <a:pPr algn="ctr"/>
            <a:r>
              <a:rPr lang="nl-NL" sz="1000">
                <a:latin typeface="Segoe UI" pitchFamily="34" charset="0"/>
                <a:ea typeface="Segoe UI" pitchFamily="34" charset="0"/>
                <a:cs typeface="Segoe UI" pitchFamily="34" charset="0"/>
              </a:rPr>
              <a:t>B 000</a:t>
            </a:r>
          </a:p>
        </p:txBody>
      </p:sp>
      <p:sp>
        <p:nvSpPr>
          <p:cNvPr id="12" name="Rechthoek 14">
            <a:extLst>
              <a:ext uri="{FF2B5EF4-FFF2-40B4-BE49-F238E27FC236}">
                <a16:creationId xmlns:a16="http://schemas.microsoft.com/office/drawing/2014/main" id="{A3FB4AD7-A284-4C09-9BA3-1B280587CBB3}"/>
              </a:ext>
            </a:extLst>
          </p:cNvPr>
          <p:cNvSpPr/>
          <p:nvPr userDrawn="1"/>
        </p:nvSpPr>
        <p:spPr>
          <a:xfrm>
            <a:off x="12219972" y="2191451"/>
            <a:ext cx="869920" cy="54000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241</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085</a:t>
            </a:r>
          </a:p>
          <a:p>
            <a:pPr algn="ctr"/>
            <a:r>
              <a:rPr lang="nl-NL" sz="1000">
                <a:latin typeface="Segoe UI" pitchFamily="34" charset="0"/>
                <a:ea typeface="Segoe UI" pitchFamily="34" charset="0"/>
                <a:cs typeface="Segoe UI" pitchFamily="34" charset="0"/>
              </a:rPr>
              <a:t>B 075</a:t>
            </a:r>
          </a:p>
        </p:txBody>
      </p:sp>
      <p:sp>
        <p:nvSpPr>
          <p:cNvPr id="14" name="Rechthoek 6">
            <a:extLst>
              <a:ext uri="{FF2B5EF4-FFF2-40B4-BE49-F238E27FC236}">
                <a16:creationId xmlns:a16="http://schemas.microsoft.com/office/drawing/2014/main" id="{0DFADD22-9D79-4962-9B9C-7E223C150390}"/>
              </a:ext>
            </a:extLst>
          </p:cNvPr>
          <p:cNvSpPr/>
          <p:nvPr userDrawn="1"/>
        </p:nvSpPr>
        <p:spPr>
          <a:xfrm>
            <a:off x="12219972" y="693619"/>
            <a:ext cx="858998" cy="720080"/>
          </a:xfrm>
          <a:prstGeom prst="rect">
            <a:avLst/>
          </a:prstGeom>
          <a:solidFill>
            <a:srgbClr val="00395F"/>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p:txBody>
      </p:sp>
      <p:sp>
        <p:nvSpPr>
          <p:cNvPr id="15" name="Rechthoek 8">
            <a:extLst>
              <a:ext uri="{FF2B5EF4-FFF2-40B4-BE49-F238E27FC236}">
                <a16:creationId xmlns:a16="http://schemas.microsoft.com/office/drawing/2014/main" id="{677C467E-62AD-40A2-9E3E-5C513CF11B4E}"/>
              </a:ext>
            </a:extLst>
          </p:cNvPr>
          <p:cNvSpPr/>
          <p:nvPr userDrawn="1"/>
        </p:nvSpPr>
        <p:spPr>
          <a:xfrm>
            <a:off x="12219972" y="1532181"/>
            <a:ext cx="869920" cy="540000"/>
          </a:xfrm>
          <a:prstGeom prst="rect">
            <a:avLst/>
          </a:prstGeom>
          <a:solidFill>
            <a:srgbClr val="079FC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p:txBody>
      </p:sp>
      <p:sp>
        <p:nvSpPr>
          <p:cNvPr id="16" name="Rechthoek 8">
            <a:extLst>
              <a:ext uri="{FF2B5EF4-FFF2-40B4-BE49-F238E27FC236}">
                <a16:creationId xmlns:a16="http://schemas.microsoft.com/office/drawing/2014/main" id="{09CD783C-D812-49B1-A5EF-412E3617C571}"/>
              </a:ext>
            </a:extLst>
          </p:cNvPr>
          <p:cNvSpPr/>
          <p:nvPr userDrawn="1"/>
        </p:nvSpPr>
        <p:spPr>
          <a:xfrm>
            <a:off x="12219972" y="2864897"/>
            <a:ext cx="869920" cy="540000"/>
          </a:xfrm>
          <a:prstGeom prst="rect">
            <a:avLst/>
          </a:prstGeom>
          <a:solidFill>
            <a:srgbClr val="00B29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p:txBody>
      </p:sp>
      <p:sp>
        <p:nvSpPr>
          <p:cNvPr id="17" name="Rechthoek 8">
            <a:extLst>
              <a:ext uri="{FF2B5EF4-FFF2-40B4-BE49-F238E27FC236}">
                <a16:creationId xmlns:a16="http://schemas.microsoft.com/office/drawing/2014/main" id="{414FBE6A-45B8-4BCA-929C-93F322AE874B}"/>
              </a:ext>
            </a:extLst>
          </p:cNvPr>
          <p:cNvSpPr/>
          <p:nvPr userDrawn="1"/>
        </p:nvSpPr>
        <p:spPr>
          <a:xfrm>
            <a:off x="12219972" y="4937091"/>
            <a:ext cx="869920" cy="540000"/>
          </a:xfrm>
          <a:prstGeom prst="rect">
            <a:avLst/>
          </a:prstGeom>
          <a:solidFill>
            <a:srgbClr val="D2D2D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p:txBody>
      </p:sp>
      <p:sp>
        <p:nvSpPr>
          <p:cNvPr id="18" name="Rechthoek 8">
            <a:extLst>
              <a:ext uri="{FF2B5EF4-FFF2-40B4-BE49-F238E27FC236}">
                <a16:creationId xmlns:a16="http://schemas.microsoft.com/office/drawing/2014/main" id="{49A439CC-B58D-43BC-A3F2-989DA7B1B000}"/>
              </a:ext>
            </a:extLst>
          </p:cNvPr>
          <p:cNvSpPr/>
          <p:nvPr userDrawn="1"/>
        </p:nvSpPr>
        <p:spPr>
          <a:xfrm>
            <a:off x="12192000" y="5646728"/>
            <a:ext cx="886154" cy="540000"/>
          </a:xfrm>
          <a:prstGeom prst="rect">
            <a:avLst/>
          </a:prstGeom>
          <a:solidFill>
            <a:srgbClr val="E6E6E6"/>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p:txBody>
      </p:sp>
      <p:sp>
        <p:nvSpPr>
          <p:cNvPr id="19" name="Rechthoek 8">
            <a:extLst>
              <a:ext uri="{FF2B5EF4-FFF2-40B4-BE49-F238E27FC236}">
                <a16:creationId xmlns:a16="http://schemas.microsoft.com/office/drawing/2014/main" id="{1DCD12F9-4C9D-4E0D-8635-8DB1824E9694}"/>
              </a:ext>
            </a:extLst>
          </p:cNvPr>
          <p:cNvSpPr/>
          <p:nvPr userDrawn="1"/>
        </p:nvSpPr>
        <p:spPr>
          <a:xfrm>
            <a:off x="12219972" y="4208426"/>
            <a:ext cx="869920" cy="599379"/>
          </a:xfrm>
          <a:prstGeom prst="rect">
            <a:avLst/>
          </a:prstGeom>
          <a:solidFill>
            <a:srgbClr val="73737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p:txBody>
      </p:sp>
      <p:sp>
        <p:nvSpPr>
          <p:cNvPr id="20" name="Rechthoek 8">
            <a:extLst>
              <a:ext uri="{FF2B5EF4-FFF2-40B4-BE49-F238E27FC236}">
                <a16:creationId xmlns:a16="http://schemas.microsoft.com/office/drawing/2014/main" id="{B450C36E-E665-4142-81A3-1AE74792AD5E}"/>
              </a:ext>
            </a:extLst>
          </p:cNvPr>
          <p:cNvSpPr/>
          <p:nvPr userDrawn="1"/>
        </p:nvSpPr>
        <p:spPr>
          <a:xfrm>
            <a:off x="13215865" y="3539130"/>
            <a:ext cx="886154" cy="540000"/>
          </a:xfrm>
          <a:prstGeom prst="rect">
            <a:avLst/>
          </a:prstGeom>
          <a:solidFill>
            <a:srgbClr val="FF8C00"/>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p:txBody>
      </p:sp>
      <p:sp>
        <p:nvSpPr>
          <p:cNvPr id="21" name="Rechthoek 8">
            <a:extLst>
              <a:ext uri="{FF2B5EF4-FFF2-40B4-BE49-F238E27FC236}">
                <a16:creationId xmlns:a16="http://schemas.microsoft.com/office/drawing/2014/main" id="{7C630809-F4D3-4A1F-8E5B-C205C2238CFA}"/>
              </a:ext>
            </a:extLst>
          </p:cNvPr>
          <p:cNvSpPr/>
          <p:nvPr userDrawn="1"/>
        </p:nvSpPr>
        <p:spPr>
          <a:xfrm>
            <a:off x="13215865" y="2856591"/>
            <a:ext cx="886154" cy="540000"/>
          </a:xfrm>
          <a:prstGeom prst="rect">
            <a:avLst/>
          </a:prstGeom>
          <a:solidFill>
            <a:srgbClr val="00827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p:txBody>
      </p:sp>
      <p:sp>
        <p:nvSpPr>
          <p:cNvPr id="30" name="Rechthoek 8">
            <a:extLst>
              <a:ext uri="{FF2B5EF4-FFF2-40B4-BE49-F238E27FC236}">
                <a16:creationId xmlns:a16="http://schemas.microsoft.com/office/drawing/2014/main" id="{DF37F554-B2BE-4BC8-893F-5A7A7578BAE2}"/>
              </a:ext>
            </a:extLst>
          </p:cNvPr>
          <p:cNvSpPr/>
          <p:nvPr userDrawn="1"/>
        </p:nvSpPr>
        <p:spPr>
          <a:xfrm>
            <a:off x="13215865" y="2191451"/>
            <a:ext cx="886154" cy="540000"/>
          </a:xfrm>
          <a:prstGeom prst="rect">
            <a:avLst/>
          </a:prstGeom>
          <a:solidFill>
            <a:srgbClr val="F5897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p:txBody>
      </p:sp>
      <p:sp>
        <p:nvSpPr>
          <p:cNvPr id="22" name="Rechthoek 6">
            <a:extLst>
              <a:ext uri="{FF2B5EF4-FFF2-40B4-BE49-F238E27FC236}">
                <a16:creationId xmlns:a16="http://schemas.microsoft.com/office/drawing/2014/main" id="{F2627A28-977B-4150-B9D4-CB9DC21C29F0}"/>
              </a:ext>
            </a:extLst>
          </p:cNvPr>
          <p:cNvSpPr/>
          <p:nvPr userDrawn="1"/>
        </p:nvSpPr>
        <p:spPr>
          <a:xfrm>
            <a:off x="13208682" y="696797"/>
            <a:ext cx="886252" cy="720080"/>
          </a:xfrm>
          <a:prstGeom prst="rect">
            <a:avLst/>
          </a:prstGeom>
          <a:solidFill>
            <a:srgbClr val="005EA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b="1">
                <a:latin typeface="Segoe UI" pitchFamily="34" charset="0"/>
                <a:ea typeface="Segoe UI" pitchFamily="34" charset="0"/>
                <a:cs typeface="Segoe UI" pitchFamily="34" charset="0"/>
              </a:rPr>
              <a:t>Font</a:t>
            </a:r>
          </a:p>
          <a:p>
            <a:pPr algn="ctr"/>
            <a:r>
              <a:rPr lang="nl-NL" sz="1000">
                <a:latin typeface="Segoe UI" pitchFamily="34" charset="0"/>
                <a:ea typeface="Segoe UI" pitchFamily="34" charset="0"/>
                <a:cs typeface="Segoe UI" pitchFamily="34" charset="0"/>
              </a:rPr>
              <a:t>R 000</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094</a:t>
            </a:r>
          </a:p>
          <a:p>
            <a:pPr algn="ctr"/>
            <a:r>
              <a:rPr lang="nl-NL" sz="1000">
                <a:latin typeface="Segoe UI" pitchFamily="34" charset="0"/>
                <a:ea typeface="Segoe UI" pitchFamily="34" charset="0"/>
                <a:cs typeface="Segoe UI" pitchFamily="34" charset="0"/>
              </a:rPr>
              <a:t>B 168</a:t>
            </a:r>
          </a:p>
        </p:txBody>
      </p:sp>
      <p:sp>
        <p:nvSpPr>
          <p:cNvPr id="29" name="Rectangle 28">
            <a:extLst>
              <a:ext uri="{FF2B5EF4-FFF2-40B4-BE49-F238E27FC236}">
                <a16:creationId xmlns:a16="http://schemas.microsoft.com/office/drawing/2014/main" id="{1D97DB24-062B-48B3-8AD0-299C501B2DE2}"/>
              </a:ext>
            </a:extLst>
          </p:cNvPr>
          <p:cNvSpPr/>
          <p:nvPr userDrawn="1"/>
        </p:nvSpPr>
        <p:spPr>
          <a:xfrm>
            <a:off x="-2" y="5642458"/>
            <a:ext cx="12192001" cy="1248887"/>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
        <p:nvSpPr>
          <p:cNvPr id="27" name="Isosceles Triangle 26">
            <a:extLst>
              <a:ext uri="{FF2B5EF4-FFF2-40B4-BE49-F238E27FC236}">
                <a16:creationId xmlns:a16="http://schemas.microsoft.com/office/drawing/2014/main" id="{23C5ADD4-201A-43A6-88FF-8CD3CF991A7E}"/>
              </a:ext>
            </a:extLst>
          </p:cNvPr>
          <p:cNvSpPr/>
          <p:nvPr userDrawn="1"/>
        </p:nvSpPr>
        <p:spPr>
          <a:xfrm>
            <a:off x="0" y="3037604"/>
            <a:ext cx="12192000" cy="2613742"/>
          </a:xfrm>
          <a:prstGeom prst="triangle">
            <a:avLst>
              <a:gd name="adj" fmla="val 100000"/>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
        <p:nvSpPr>
          <p:cNvPr id="23" name="Text Placeholder 22">
            <a:extLst>
              <a:ext uri="{FF2B5EF4-FFF2-40B4-BE49-F238E27FC236}">
                <a16:creationId xmlns:a16="http://schemas.microsoft.com/office/drawing/2014/main" id="{9201B81F-66A0-4EC2-AF25-5B49D09AE8FC}"/>
              </a:ext>
            </a:extLst>
          </p:cNvPr>
          <p:cNvSpPr>
            <a:spLocks noGrp="1"/>
          </p:cNvSpPr>
          <p:nvPr userDrawn="1">
            <p:ph type="body" sz="quarter" idx="10" hasCustomPrompt="1"/>
          </p:nvPr>
        </p:nvSpPr>
        <p:spPr>
          <a:xfrm>
            <a:off x="8006081" y="6186728"/>
            <a:ext cx="3825484" cy="511246"/>
          </a:xfrm>
        </p:spPr>
        <p:txBody>
          <a:bodyPr/>
          <a:lstStyle>
            <a:lvl1pPr marL="0" indent="0" algn="r">
              <a:buNone/>
              <a:defRPr sz="1400">
                <a:solidFill>
                  <a:schemeClr val="bg1"/>
                </a:solidFill>
              </a:defRPr>
            </a:lvl1pPr>
          </a:lstStyle>
          <a:p>
            <a:pPr lvl="0"/>
            <a:r>
              <a:rPr lang="nl-NL"/>
              <a:t>Presenter</a:t>
            </a:r>
          </a:p>
        </p:txBody>
      </p:sp>
      <p:sp>
        <p:nvSpPr>
          <p:cNvPr id="26" name="Title 25">
            <a:extLst>
              <a:ext uri="{FF2B5EF4-FFF2-40B4-BE49-F238E27FC236}">
                <a16:creationId xmlns:a16="http://schemas.microsoft.com/office/drawing/2014/main" id="{AB96F4EE-0383-4E9F-8B2A-3CAE3E3D8FC2}"/>
              </a:ext>
            </a:extLst>
          </p:cNvPr>
          <p:cNvSpPr>
            <a:spLocks noGrp="1"/>
          </p:cNvSpPr>
          <p:nvPr userDrawn="1">
            <p:ph type="title"/>
          </p:nvPr>
        </p:nvSpPr>
        <p:spPr>
          <a:xfrm>
            <a:off x="4641012" y="5343908"/>
            <a:ext cx="7190552" cy="626701"/>
          </a:xfrm>
        </p:spPr>
        <p:txBody>
          <a:bodyPr anchor="b"/>
          <a:lstStyle>
            <a:lvl1pPr algn="r">
              <a:defRPr sz="3600">
                <a:solidFill>
                  <a:schemeClr val="bg1"/>
                </a:solidFill>
              </a:defRPr>
            </a:lvl1pPr>
          </a:lstStyle>
          <a:p>
            <a:r>
              <a:rPr lang="en-US"/>
              <a:t>Click to edit Master title</a:t>
            </a:r>
            <a:endParaRPr lang="nl-NL"/>
          </a:p>
        </p:txBody>
      </p:sp>
      <p:sp>
        <p:nvSpPr>
          <p:cNvPr id="24" name="Text Placeholder 22">
            <a:extLst>
              <a:ext uri="{FF2B5EF4-FFF2-40B4-BE49-F238E27FC236}">
                <a16:creationId xmlns:a16="http://schemas.microsoft.com/office/drawing/2014/main" id="{1B2EAA71-678D-4B82-8A7D-5A60AD988D67}"/>
              </a:ext>
            </a:extLst>
          </p:cNvPr>
          <p:cNvSpPr>
            <a:spLocks noGrp="1"/>
          </p:cNvSpPr>
          <p:nvPr userDrawn="1">
            <p:ph type="body" sz="quarter" idx="11" hasCustomPrompt="1"/>
          </p:nvPr>
        </p:nvSpPr>
        <p:spPr>
          <a:xfrm>
            <a:off x="771750" y="6212685"/>
            <a:ext cx="2456164" cy="284046"/>
          </a:xfrm>
        </p:spPr>
        <p:txBody>
          <a:bodyPr/>
          <a:lstStyle>
            <a:lvl1pPr marL="0" indent="0" algn="l">
              <a:buNone/>
              <a:defRPr sz="1050">
                <a:solidFill>
                  <a:schemeClr val="bg1"/>
                </a:solidFill>
              </a:defRPr>
            </a:lvl1pPr>
          </a:lstStyle>
          <a:p>
            <a:pPr lvl="0"/>
            <a:r>
              <a:rPr lang="nl-NL"/>
              <a:t>Date</a:t>
            </a:r>
          </a:p>
        </p:txBody>
      </p:sp>
      <p:pic>
        <p:nvPicPr>
          <p:cNvPr id="3" name="Picture 2">
            <a:extLst>
              <a:ext uri="{FF2B5EF4-FFF2-40B4-BE49-F238E27FC236}">
                <a16:creationId xmlns:a16="http://schemas.microsoft.com/office/drawing/2014/main" id="{ECCD4F67-3BDE-4F07-97F4-C3295D1B78F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50880" y="503292"/>
            <a:ext cx="3083168" cy="422605"/>
          </a:xfrm>
          <a:prstGeom prst="rect">
            <a:avLst/>
          </a:prstGeom>
        </p:spPr>
      </p:pic>
    </p:spTree>
    <p:extLst>
      <p:ext uri="{BB962C8B-B14F-4D97-AF65-F5344CB8AC3E}">
        <p14:creationId xmlns:p14="http://schemas.microsoft.com/office/powerpoint/2010/main" val="3080854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Section Header_3">
    <p:bg>
      <p:bgPr>
        <a:solidFill>
          <a:srgbClr val="F155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1"/>
            <a:ext cx="11076923" cy="688256"/>
          </a:xfrm>
        </p:spPr>
        <p:txBody>
          <a:bodyPr/>
          <a:lstStyle>
            <a:lvl1pPr algn="ctr">
              <a:defRPr sz="4000">
                <a:solidFill>
                  <a:schemeClr val="bg1"/>
                </a:solidFill>
              </a:defRPr>
            </a:lvl1pPr>
          </a:lstStyle>
          <a:p>
            <a:r>
              <a:rPr lang="en-US"/>
              <a:t>Click to edit Master title style</a:t>
            </a:r>
          </a:p>
        </p:txBody>
      </p:sp>
      <p:sp>
        <p:nvSpPr>
          <p:cNvPr id="4" name="Rechthoek 9">
            <a:extLst>
              <a:ext uri="{FF2B5EF4-FFF2-40B4-BE49-F238E27FC236}">
                <a16:creationId xmlns:a16="http://schemas.microsoft.com/office/drawing/2014/main" id="{18688C23-A1F1-4196-984A-64EBB44CE02C}"/>
              </a:ext>
            </a:extLst>
          </p:cNvPr>
          <p:cNvSpPr/>
          <p:nvPr userDrawn="1"/>
        </p:nvSpPr>
        <p:spPr>
          <a:xfrm>
            <a:off x="12187328" y="3539130"/>
            <a:ext cx="886154" cy="540000"/>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255</a:t>
            </a:r>
          </a:p>
          <a:p>
            <a:pPr algn="ctr"/>
            <a:r>
              <a:rPr lang="nl-NL" sz="1000">
                <a:latin typeface="Segoe UI" pitchFamily="34" charset="0"/>
                <a:ea typeface="Segoe UI" pitchFamily="34" charset="0"/>
                <a:cs typeface="Segoe UI" pitchFamily="34" charset="0"/>
              </a:rPr>
              <a:t>G 185</a:t>
            </a:r>
          </a:p>
          <a:p>
            <a:pPr algn="ctr"/>
            <a:r>
              <a:rPr lang="nl-NL" sz="1000">
                <a:latin typeface="Segoe UI" pitchFamily="34" charset="0"/>
                <a:ea typeface="Segoe UI" pitchFamily="34" charset="0"/>
                <a:cs typeface="Segoe UI" pitchFamily="34" charset="0"/>
              </a:rPr>
              <a:t>B 000</a:t>
            </a:r>
          </a:p>
        </p:txBody>
      </p:sp>
      <p:sp>
        <p:nvSpPr>
          <p:cNvPr id="5" name="Rechthoek 14">
            <a:extLst>
              <a:ext uri="{FF2B5EF4-FFF2-40B4-BE49-F238E27FC236}">
                <a16:creationId xmlns:a16="http://schemas.microsoft.com/office/drawing/2014/main" id="{EB808CC5-CC80-4602-AFCC-1FF14B037728}"/>
              </a:ext>
            </a:extLst>
          </p:cNvPr>
          <p:cNvSpPr/>
          <p:nvPr userDrawn="1"/>
        </p:nvSpPr>
        <p:spPr>
          <a:xfrm>
            <a:off x="12191901" y="2174053"/>
            <a:ext cx="886154" cy="54000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241</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085</a:t>
            </a:r>
          </a:p>
          <a:p>
            <a:pPr algn="ctr"/>
            <a:r>
              <a:rPr lang="nl-NL" sz="1000">
                <a:latin typeface="Segoe UI" pitchFamily="34" charset="0"/>
                <a:ea typeface="Segoe UI" pitchFamily="34" charset="0"/>
                <a:cs typeface="Segoe UI" pitchFamily="34" charset="0"/>
              </a:rPr>
              <a:t>B 075</a:t>
            </a:r>
          </a:p>
        </p:txBody>
      </p:sp>
      <p:sp>
        <p:nvSpPr>
          <p:cNvPr id="6" name="Rechthoek 6">
            <a:extLst>
              <a:ext uri="{FF2B5EF4-FFF2-40B4-BE49-F238E27FC236}">
                <a16:creationId xmlns:a16="http://schemas.microsoft.com/office/drawing/2014/main" id="{B9B9DC01-0791-4047-BC2B-6465190A7FCB}"/>
              </a:ext>
            </a:extLst>
          </p:cNvPr>
          <p:cNvSpPr/>
          <p:nvPr userDrawn="1"/>
        </p:nvSpPr>
        <p:spPr>
          <a:xfrm>
            <a:off x="12191902" y="795574"/>
            <a:ext cx="886252" cy="720080"/>
          </a:xfrm>
          <a:prstGeom prst="rect">
            <a:avLst/>
          </a:prstGeom>
          <a:solidFill>
            <a:srgbClr val="00395F"/>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p:txBody>
      </p:sp>
      <p:sp>
        <p:nvSpPr>
          <p:cNvPr id="7" name="Rechthoek 8">
            <a:extLst>
              <a:ext uri="{FF2B5EF4-FFF2-40B4-BE49-F238E27FC236}">
                <a16:creationId xmlns:a16="http://schemas.microsoft.com/office/drawing/2014/main" id="{84D14FA8-4F01-49E2-B40F-CAF0C5420244}"/>
              </a:ext>
            </a:extLst>
          </p:cNvPr>
          <p:cNvSpPr/>
          <p:nvPr userDrawn="1"/>
        </p:nvSpPr>
        <p:spPr>
          <a:xfrm>
            <a:off x="12220150" y="1567762"/>
            <a:ext cx="853332" cy="540000"/>
          </a:xfrm>
          <a:prstGeom prst="rect">
            <a:avLst/>
          </a:prstGeom>
          <a:solidFill>
            <a:srgbClr val="079FC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p:txBody>
      </p:sp>
      <p:sp>
        <p:nvSpPr>
          <p:cNvPr id="8" name="Rechthoek 8">
            <a:extLst>
              <a:ext uri="{FF2B5EF4-FFF2-40B4-BE49-F238E27FC236}">
                <a16:creationId xmlns:a16="http://schemas.microsoft.com/office/drawing/2014/main" id="{139EEC71-8177-4FE4-9756-D306828D2BC6}"/>
              </a:ext>
            </a:extLst>
          </p:cNvPr>
          <p:cNvSpPr/>
          <p:nvPr userDrawn="1"/>
        </p:nvSpPr>
        <p:spPr>
          <a:xfrm>
            <a:off x="12219972" y="2861892"/>
            <a:ext cx="886154" cy="540000"/>
          </a:xfrm>
          <a:prstGeom prst="rect">
            <a:avLst/>
          </a:prstGeom>
          <a:solidFill>
            <a:srgbClr val="00B29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p:txBody>
      </p:sp>
      <p:sp>
        <p:nvSpPr>
          <p:cNvPr id="9" name="Rechthoek 8">
            <a:extLst>
              <a:ext uri="{FF2B5EF4-FFF2-40B4-BE49-F238E27FC236}">
                <a16:creationId xmlns:a16="http://schemas.microsoft.com/office/drawing/2014/main" id="{2B50DC61-6950-4D0E-8AF3-51C257C4EC1E}"/>
              </a:ext>
            </a:extLst>
          </p:cNvPr>
          <p:cNvSpPr/>
          <p:nvPr userDrawn="1"/>
        </p:nvSpPr>
        <p:spPr>
          <a:xfrm>
            <a:off x="12219972" y="4885452"/>
            <a:ext cx="886154" cy="540000"/>
          </a:xfrm>
          <a:prstGeom prst="rect">
            <a:avLst/>
          </a:prstGeom>
          <a:solidFill>
            <a:srgbClr val="D2D2D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p:txBody>
      </p:sp>
      <p:sp>
        <p:nvSpPr>
          <p:cNvPr id="11" name="Rechthoek 8">
            <a:extLst>
              <a:ext uri="{FF2B5EF4-FFF2-40B4-BE49-F238E27FC236}">
                <a16:creationId xmlns:a16="http://schemas.microsoft.com/office/drawing/2014/main" id="{63CFA311-9C5A-45BD-BFFF-D01BEA85F58B}"/>
              </a:ext>
            </a:extLst>
          </p:cNvPr>
          <p:cNvSpPr/>
          <p:nvPr userDrawn="1"/>
        </p:nvSpPr>
        <p:spPr>
          <a:xfrm>
            <a:off x="12219972" y="5467242"/>
            <a:ext cx="886154" cy="540000"/>
          </a:xfrm>
          <a:prstGeom prst="rect">
            <a:avLst/>
          </a:prstGeom>
          <a:solidFill>
            <a:srgbClr val="E6E6E6"/>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p:txBody>
      </p:sp>
      <p:sp>
        <p:nvSpPr>
          <p:cNvPr id="12" name="Rechthoek 8">
            <a:extLst>
              <a:ext uri="{FF2B5EF4-FFF2-40B4-BE49-F238E27FC236}">
                <a16:creationId xmlns:a16="http://schemas.microsoft.com/office/drawing/2014/main" id="{4C6E5E00-40BB-4CFB-BB32-557850E38C6B}"/>
              </a:ext>
            </a:extLst>
          </p:cNvPr>
          <p:cNvSpPr/>
          <p:nvPr userDrawn="1"/>
        </p:nvSpPr>
        <p:spPr>
          <a:xfrm>
            <a:off x="12203739" y="4136676"/>
            <a:ext cx="886154" cy="720080"/>
          </a:xfrm>
          <a:prstGeom prst="rect">
            <a:avLst/>
          </a:prstGeom>
          <a:solidFill>
            <a:srgbClr val="73737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p:txBody>
      </p:sp>
      <p:sp>
        <p:nvSpPr>
          <p:cNvPr id="13" name="Rechthoek 8">
            <a:extLst>
              <a:ext uri="{FF2B5EF4-FFF2-40B4-BE49-F238E27FC236}">
                <a16:creationId xmlns:a16="http://schemas.microsoft.com/office/drawing/2014/main" id="{84C78B4A-CED4-4B67-85AC-F40C5E36DE17}"/>
              </a:ext>
            </a:extLst>
          </p:cNvPr>
          <p:cNvSpPr/>
          <p:nvPr userDrawn="1"/>
        </p:nvSpPr>
        <p:spPr>
          <a:xfrm>
            <a:off x="13196111" y="3539130"/>
            <a:ext cx="886154" cy="540000"/>
          </a:xfrm>
          <a:prstGeom prst="rect">
            <a:avLst/>
          </a:prstGeom>
          <a:solidFill>
            <a:srgbClr val="FF8C00"/>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p:txBody>
      </p:sp>
      <p:sp>
        <p:nvSpPr>
          <p:cNvPr id="14" name="Rechthoek 8">
            <a:extLst>
              <a:ext uri="{FF2B5EF4-FFF2-40B4-BE49-F238E27FC236}">
                <a16:creationId xmlns:a16="http://schemas.microsoft.com/office/drawing/2014/main" id="{11C2CD96-8458-4B63-9F0F-755D5BACE02C}"/>
              </a:ext>
            </a:extLst>
          </p:cNvPr>
          <p:cNvSpPr/>
          <p:nvPr userDrawn="1"/>
        </p:nvSpPr>
        <p:spPr>
          <a:xfrm>
            <a:off x="13215865" y="2856591"/>
            <a:ext cx="886154" cy="540000"/>
          </a:xfrm>
          <a:prstGeom prst="rect">
            <a:avLst/>
          </a:prstGeom>
          <a:solidFill>
            <a:srgbClr val="00827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p:txBody>
      </p:sp>
      <p:pic>
        <p:nvPicPr>
          <p:cNvPr id="15" name="Content Placeholder 12">
            <a:extLst>
              <a:ext uri="{FF2B5EF4-FFF2-40B4-BE49-F238E27FC236}">
                <a16:creationId xmlns:a16="http://schemas.microsoft.com/office/drawing/2014/main" id="{07F7E546-B799-4A46-A761-8282ECBE84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67337" y="6344164"/>
            <a:ext cx="885586" cy="360000"/>
          </a:xfrm>
          <a:prstGeom prst="rect">
            <a:avLst/>
          </a:prstGeom>
        </p:spPr>
      </p:pic>
    </p:spTree>
    <p:extLst>
      <p:ext uri="{BB962C8B-B14F-4D97-AF65-F5344CB8AC3E}">
        <p14:creationId xmlns:p14="http://schemas.microsoft.com/office/powerpoint/2010/main" val="25985148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ection Header_1">
    <p:bg>
      <p:bgPr>
        <a:solidFill>
          <a:srgbClr val="01A4E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0"/>
            <a:ext cx="11076923" cy="688256"/>
          </a:xfrm>
        </p:spPr>
        <p:txBody>
          <a:bodyPr/>
          <a:lstStyle>
            <a:lvl1pPr algn="ctr">
              <a:defRPr sz="4000">
                <a:solidFill>
                  <a:schemeClr val="bg1"/>
                </a:solidFill>
              </a:defRPr>
            </a:lvl1pPr>
          </a:lstStyle>
          <a:p>
            <a:r>
              <a:rPr lang="nl-NL"/>
              <a:t>Klik om de stijl te bewerken</a:t>
            </a:r>
            <a:endParaRPr lang="en-US"/>
          </a:p>
        </p:txBody>
      </p:sp>
      <p:pic>
        <p:nvPicPr>
          <p:cNvPr id="10" name="Content Placeholder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991" y="6352793"/>
            <a:ext cx="1089952" cy="360000"/>
          </a:xfrm>
          <a:prstGeom prst="rect">
            <a:avLst/>
          </a:prstGeom>
        </p:spPr>
      </p:pic>
    </p:spTree>
    <p:extLst>
      <p:ext uri="{BB962C8B-B14F-4D97-AF65-F5344CB8AC3E}">
        <p14:creationId xmlns:p14="http://schemas.microsoft.com/office/powerpoint/2010/main" val="29025045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Header_2">
    <p:bg>
      <p:bgPr>
        <a:solidFill>
          <a:srgbClr val="7FBA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0"/>
            <a:ext cx="11076923" cy="688256"/>
          </a:xfrm>
        </p:spPr>
        <p:txBody>
          <a:bodyPr/>
          <a:lstStyle>
            <a:lvl1pPr algn="ctr">
              <a:defRPr sz="4000">
                <a:solidFill>
                  <a:schemeClr val="bg1"/>
                </a:solidFill>
              </a:defRPr>
            </a:lvl1pPr>
          </a:lstStyle>
          <a:p>
            <a:r>
              <a:rPr lang="nl-NL"/>
              <a:t>Klik om de stijl te bewerken</a:t>
            </a:r>
            <a:endParaRPr lang="en-US"/>
          </a:p>
        </p:txBody>
      </p:sp>
      <p:pic>
        <p:nvPicPr>
          <p:cNvPr id="10" name="Content Placeholder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991" y="6352793"/>
            <a:ext cx="1089952" cy="360000"/>
          </a:xfrm>
          <a:prstGeom prst="rect">
            <a:avLst/>
          </a:prstGeom>
        </p:spPr>
      </p:pic>
    </p:spTree>
    <p:extLst>
      <p:ext uri="{BB962C8B-B14F-4D97-AF65-F5344CB8AC3E}">
        <p14:creationId xmlns:p14="http://schemas.microsoft.com/office/powerpoint/2010/main" val="8448688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Section Header_3">
    <p:bg>
      <p:bgPr>
        <a:solidFill>
          <a:srgbClr val="F2502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0"/>
            <a:ext cx="11076923" cy="688256"/>
          </a:xfrm>
        </p:spPr>
        <p:txBody>
          <a:bodyPr/>
          <a:lstStyle>
            <a:lvl1pPr algn="ctr">
              <a:defRPr sz="4000">
                <a:solidFill>
                  <a:schemeClr val="bg1"/>
                </a:solidFill>
              </a:defRPr>
            </a:lvl1pPr>
          </a:lstStyle>
          <a:p>
            <a:r>
              <a:rPr lang="nl-NL"/>
              <a:t>Klik om de stijl te bewerken</a:t>
            </a:r>
            <a:endParaRPr lang="en-US"/>
          </a:p>
        </p:txBody>
      </p:sp>
      <p:pic>
        <p:nvPicPr>
          <p:cNvPr id="10" name="Content Placeholder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991" y="6352793"/>
            <a:ext cx="1089952" cy="360000"/>
          </a:xfrm>
          <a:prstGeom prst="rect">
            <a:avLst/>
          </a:prstGeom>
        </p:spPr>
      </p:pic>
    </p:spTree>
    <p:extLst>
      <p:ext uri="{BB962C8B-B14F-4D97-AF65-F5344CB8AC3E}">
        <p14:creationId xmlns:p14="http://schemas.microsoft.com/office/powerpoint/2010/main" val="22842293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Section Header_4">
    <p:bg>
      <p:bgPr>
        <a:solidFill>
          <a:srgbClr val="BA141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0"/>
            <a:ext cx="11076923" cy="688256"/>
          </a:xfrm>
        </p:spPr>
        <p:txBody>
          <a:bodyPr/>
          <a:lstStyle>
            <a:lvl1pPr algn="ctr">
              <a:defRPr sz="4000">
                <a:solidFill>
                  <a:schemeClr val="bg1"/>
                </a:solidFill>
              </a:defRPr>
            </a:lvl1pPr>
          </a:lstStyle>
          <a:p>
            <a:r>
              <a:rPr lang="nl-NL"/>
              <a:t>Klik om de stijl te bewerken</a:t>
            </a:r>
            <a:endParaRPr lang="en-US"/>
          </a:p>
        </p:txBody>
      </p:sp>
      <p:pic>
        <p:nvPicPr>
          <p:cNvPr id="10" name="Content Placeholder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991" y="6352793"/>
            <a:ext cx="1089952" cy="360000"/>
          </a:xfrm>
          <a:prstGeom prst="rect">
            <a:avLst/>
          </a:prstGeom>
        </p:spPr>
      </p:pic>
    </p:spTree>
    <p:extLst>
      <p:ext uri="{BB962C8B-B14F-4D97-AF65-F5344CB8AC3E}">
        <p14:creationId xmlns:p14="http://schemas.microsoft.com/office/powerpoint/2010/main" val="9363709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Section Header_5">
    <p:bg>
      <p:bgPr>
        <a:solidFill>
          <a:srgbClr val="19283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0"/>
            <a:ext cx="11076923" cy="688256"/>
          </a:xfrm>
        </p:spPr>
        <p:txBody>
          <a:bodyPr/>
          <a:lstStyle>
            <a:lvl1pPr algn="ctr">
              <a:defRPr sz="4000">
                <a:solidFill>
                  <a:schemeClr val="bg1"/>
                </a:solidFill>
              </a:defRPr>
            </a:lvl1pPr>
          </a:lstStyle>
          <a:p>
            <a:r>
              <a:rPr lang="nl-NL"/>
              <a:t>Klik om de stijl te bewerken</a:t>
            </a:r>
            <a:endParaRPr lang="en-US"/>
          </a:p>
        </p:txBody>
      </p:sp>
      <p:pic>
        <p:nvPicPr>
          <p:cNvPr id="10" name="Content Placeholder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991" y="6352793"/>
            <a:ext cx="1089952" cy="360000"/>
          </a:xfrm>
          <a:prstGeom prst="rect">
            <a:avLst/>
          </a:prstGeom>
        </p:spPr>
      </p:pic>
    </p:spTree>
    <p:extLst>
      <p:ext uri="{BB962C8B-B14F-4D97-AF65-F5344CB8AC3E}">
        <p14:creationId xmlns:p14="http://schemas.microsoft.com/office/powerpoint/2010/main" val="36627350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ection Header_6">
    <p:bg>
      <p:bgPr>
        <a:solidFill>
          <a:srgbClr val="4D4D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0"/>
            <a:ext cx="11076923" cy="688256"/>
          </a:xfrm>
        </p:spPr>
        <p:txBody>
          <a:bodyPr/>
          <a:lstStyle>
            <a:lvl1pPr algn="ctr">
              <a:defRPr sz="4000">
                <a:solidFill>
                  <a:schemeClr val="bg1"/>
                </a:solidFill>
              </a:defRPr>
            </a:lvl1pPr>
          </a:lstStyle>
          <a:p>
            <a:r>
              <a:rPr lang="nl-NL"/>
              <a:t>Klik om de stijl te bewerken</a:t>
            </a:r>
            <a:endParaRPr lang="en-US"/>
          </a:p>
        </p:txBody>
      </p:sp>
      <p:pic>
        <p:nvPicPr>
          <p:cNvPr id="10" name="Content Placeholder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991" y="6352793"/>
            <a:ext cx="1089952" cy="360000"/>
          </a:xfrm>
          <a:prstGeom prst="rect">
            <a:avLst/>
          </a:prstGeom>
        </p:spPr>
      </p:pic>
    </p:spTree>
    <p:extLst>
      <p:ext uri="{BB962C8B-B14F-4D97-AF65-F5344CB8AC3E}">
        <p14:creationId xmlns:p14="http://schemas.microsoft.com/office/powerpoint/2010/main" val="10504691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Section Header_7">
    <p:bg>
      <p:bgPr>
        <a:solidFill>
          <a:srgbClr val="0A3D8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0"/>
            <a:ext cx="11076923" cy="688256"/>
          </a:xfrm>
        </p:spPr>
        <p:txBody>
          <a:bodyPr/>
          <a:lstStyle>
            <a:lvl1pPr algn="ctr">
              <a:defRPr sz="4000">
                <a:solidFill>
                  <a:schemeClr val="bg1"/>
                </a:solidFill>
              </a:defRPr>
            </a:lvl1pPr>
          </a:lstStyle>
          <a:p>
            <a:r>
              <a:rPr lang="nl-NL"/>
              <a:t>Klik om de stijl te bewerken</a:t>
            </a:r>
            <a:endParaRPr lang="en-US"/>
          </a:p>
        </p:txBody>
      </p:sp>
      <p:pic>
        <p:nvPicPr>
          <p:cNvPr id="10" name="Content Placeholder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991" y="6352793"/>
            <a:ext cx="1089952" cy="360000"/>
          </a:xfrm>
          <a:prstGeom prst="rect">
            <a:avLst/>
          </a:prstGeom>
        </p:spPr>
      </p:pic>
    </p:spTree>
    <p:extLst>
      <p:ext uri="{BB962C8B-B14F-4D97-AF65-F5344CB8AC3E}">
        <p14:creationId xmlns:p14="http://schemas.microsoft.com/office/powerpoint/2010/main" val="45715477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Start of Compatibility Slides</a:t>
            </a:r>
          </a:p>
        </p:txBody>
      </p:sp>
    </p:spTree>
    <p:extLst>
      <p:ext uri="{BB962C8B-B14F-4D97-AF65-F5344CB8AC3E}">
        <p14:creationId xmlns:p14="http://schemas.microsoft.com/office/powerpoint/2010/main" val="224465943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Master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rcRect l="17365" t="21362" r="285" b="5811"/>
          <a:stretch>
            <a:fillRect/>
          </a:stretch>
        </p:blipFill>
        <p:spPr bwMode="auto">
          <a:xfrm>
            <a:off x="-14817" y="1484314"/>
            <a:ext cx="12206817"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 name="Rechte verbindingslijn 5"/>
          <p:cNvCxnSpPr/>
          <p:nvPr userDrawn="1"/>
        </p:nvCxnSpPr>
        <p:spPr>
          <a:xfrm>
            <a:off x="2163233" y="1189038"/>
            <a:ext cx="0" cy="2174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Rechte verbindingslijn 22"/>
          <p:cNvCxnSpPr/>
          <p:nvPr userDrawn="1"/>
        </p:nvCxnSpPr>
        <p:spPr>
          <a:xfrm flipH="1">
            <a:off x="2163234" y="3356992"/>
            <a:ext cx="10075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hthoek 26"/>
          <p:cNvSpPr/>
          <p:nvPr userDrawn="1"/>
        </p:nvSpPr>
        <p:spPr>
          <a:xfrm>
            <a:off x="-8466" y="6100765"/>
            <a:ext cx="12200466" cy="790575"/>
          </a:xfrm>
          <a:prstGeom prst="rect">
            <a:avLst/>
          </a:prstGeom>
          <a:solidFill>
            <a:srgbClr val="005EA8">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99034" tIns="49517" rIns="99034" bIns="49517" anchor="ctr"/>
          <a:lstStyle/>
          <a:p>
            <a:pPr algn="ctr" eaLnBrk="1" hangingPunct="1">
              <a:defRPr/>
            </a:pPr>
            <a:endParaRPr lang="nl-NL" sz="1846" err="1">
              <a:latin typeface="Segoe UI" pitchFamily="34" charset="0"/>
              <a:ea typeface="Segoe UI" pitchFamily="34" charset="0"/>
              <a:cs typeface="Segoe UI" pitchFamily="34" charset="0"/>
            </a:endParaRPr>
          </a:p>
        </p:txBody>
      </p:sp>
      <p:pic>
        <p:nvPicPr>
          <p:cNvPr id="13" name="Afbeelding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62" y="403200"/>
            <a:ext cx="3504738" cy="656412"/>
          </a:xfrm>
          <a:prstGeom prst="rect">
            <a:avLst/>
          </a:prstGeom>
        </p:spPr>
      </p:pic>
    </p:spTree>
    <p:extLst>
      <p:ext uri="{BB962C8B-B14F-4D97-AF65-F5344CB8AC3E}">
        <p14:creationId xmlns:p14="http://schemas.microsoft.com/office/powerpoint/2010/main" val="10080872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First Level Bullets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Content Placeholder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1310594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Section Header_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1"/>
            <a:ext cx="11076923" cy="688256"/>
          </a:xfrm>
        </p:spPr>
        <p:txBody>
          <a:bodyPr/>
          <a:lstStyle>
            <a:lvl1pPr algn="ctr">
              <a:defRPr sz="4000">
                <a:solidFill>
                  <a:schemeClr val="bg1"/>
                </a:solidFill>
              </a:defRPr>
            </a:lvl1pPr>
          </a:lstStyle>
          <a:p>
            <a:r>
              <a:rPr lang="en-US"/>
              <a:t>Click to edit Master title style</a:t>
            </a:r>
          </a:p>
        </p:txBody>
      </p:sp>
      <p:sp>
        <p:nvSpPr>
          <p:cNvPr id="4" name="Rechthoek 9">
            <a:extLst>
              <a:ext uri="{FF2B5EF4-FFF2-40B4-BE49-F238E27FC236}">
                <a16:creationId xmlns:a16="http://schemas.microsoft.com/office/drawing/2014/main" id="{18688C23-A1F1-4196-984A-64EBB44CE02C}"/>
              </a:ext>
            </a:extLst>
          </p:cNvPr>
          <p:cNvSpPr/>
          <p:nvPr userDrawn="1"/>
        </p:nvSpPr>
        <p:spPr>
          <a:xfrm>
            <a:off x="12187328" y="3539130"/>
            <a:ext cx="886154" cy="540000"/>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255</a:t>
            </a:r>
          </a:p>
          <a:p>
            <a:pPr algn="ctr"/>
            <a:r>
              <a:rPr lang="nl-NL" sz="1000">
                <a:latin typeface="Segoe UI" pitchFamily="34" charset="0"/>
                <a:ea typeface="Segoe UI" pitchFamily="34" charset="0"/>
                <a:cs typeface="Segoe UI" pitchFamily="34" charset="0"/>
              </a:rPr>
              <a:t>G 185</a:t>
            </a:r>
          </a:p>
          <a:p>
            <a:pPr algn="ctr"/>
            <a:r>
              <a:rPr lang="nl-NL" sz="1000">
                <a:latin typeface="Segoe UI" pitchFamily="34" charset="0"/>
                <a:ea typeface="Segoe UI" pitchFamily="34" charset="0"/>
                <a:cs typeface="Segoe UI" pitchFamily="34" charset="0"/>
              </a:rPr>
              <a:t>B 000</a:t>
            </a:r>
          </a:p>
        </p:txBody>
      </p:sp>
      <p:sp>
        <p:nvSpPr>
          <p:cNvPr id="5" name="Rechthoek 14">
            <a:extLst>
              <a:ext uri="{FF2B5EF4-FFF2-40B4-BE49-F238E27FC236}">
                <a16:creationId xmlns:a16="http://schemas.microsoft.com/office/drawing/2014/main" id="{EB808CC5-CC80-4602-AFCC-1FF14B037728}"/>
              </a:ext>
            </a:extLst>
          </p:cNvPr>
          <p:cNvSpPr/>
          <p:nvPr userDrawn="1"/>
        </p:nvSpPr>
        <p:spPr>
          <a:xfrm>
            <a:off x="12191901" y="2174053"/>
            <a:ext cx="886154" cy="54000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241</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085</a:t>
            </a:r>
          </a:p>
          <a:p>
            <a:pPr algn="ctr"/>
            <a:r>
              <a:rPr lang="nl-NL" sz="1000">
                <a:latin typeface="Segoe UI" pitchFamily="34" charset="0"/>
                <a:ea typeface="Segoe UI" pitchFamily="34" charset="0"/>
                <a:cs typeface="Segoe UI" pitchFamily="34" charset="0"/>
              </a:rPr>
              <a:t>B 075</a:t>
            </a:r>
          </a:p>
        </p:txBody>
      </p:sp>
      <p:sp>
        <p:nvSpPr>
          <p:cNvPr id="6" name="Rechthoek 6">
            <a:extLst>
              <a:ext uri="{FF2B5EF4-FFF2-40B4-BE49-F238E27FC236}">
                <a16:creationId xmlns:a16="http://schemas.microsoft.com/office/drawing/2014/main" id="{B9B9DC01-0791-4047-BC2B-6465190A7FCB}"/>
              </a:ext>
            </a:extLst>
          </p:cNvPr>
          <p:cNvSpPr/>
          <p:nvPr userDrawn="1"/>
        </p:nvSpPr>
        <p:spPr>
          <a:xfrm>
            <a:off x="12191902" y="795574"/>
            <a:ext cx="886252" cy="720080"/>
          </a:xfrm>
          <a:prstGeom prst="rect">
            <a:avLst/>
          </a:prstGeom>
          <a:solidFill>
            <a:srgbClr val="00395F"/>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p:txBody>
      </p:sp>
      <p:sp>
        <p:nvSpPr>
          <p:cNvPr id="7" name="Rechthoek 8">
            <a:extLst>
              <a:ext uri="{FF2B5EF4-FFF2-40B4-BE49-F238E27FC236}">
                <a16:creationId xmlns:a16="http://schemas.microsoft.com/office/drawing/2014/main" id="{84D14FA8-4F01-49E2-B40F-CAF0C5420244}"/>
              </a:ext>
            </a:extLst>
          </p:cNvPr>
          <p:cNvSpPr/>
          <p:nvPr userDrawn="1"/>
        </p:nvSpPr>
        <p:spPr>
          <a:xfrm>
            <a:off x="12220150" y="1567762"/>
            <a:ext cx="853332" cy="540000"/>
          </a:xfrm>
          <a:prstGeom prst="rect">
            <a:avLst/>
          </a:prstGeom>
          <a:solidFill>
            <a:srgbClr val="079FC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p:txBody>
      </p:sp>
      <p:sp>
        <p:nvSpPr>
          <p:cNvPr id="8" name="Rechthoek 8">
            <a:extLst>
              <a:ext uri="{FF2B5EF4-FFF2-40B4-BE49-F238E27FC236}">
                <a16:creationId xmlns:a16="http://schemas.microsoft.com/office/drawing/2014/main" id="{139EEC71-8177-4FE4-9756-D306828D2BC6}"/>
              </a:ext>
            </a:extLst>
          </p:cNvPr>
          <p:cNvSpPr/>
          <p:nvPr userDrawn="1"/>
        </p:nvSpPr>
        <p:spPr>
          <a:xfrm>
            <a:off x="12219972" y="2861892"/>
            <a:ext cx="886154" cy="540000"/>
          </a:xfrm>
          <a:prstGeom prst="rect">
            <a:avLst/>
          </a:prstGeom>
          <a:solidFill>
            <a:srgbClr val="00B29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p:txBody>
      </p:sp>
      <p:sp>
        <p:nvSpPr>
          <p:cNvPr id="9" name="Rechthoek 8">
            <a:extLst>
              <a:ext uri="{FF2B5EF4-FFF2-40B4-BE49-F238E27FC236}">
                <a16:creationId xmlns:a16="http://schemas.microsoft.com/office/drawing/2014/main" id="{2B50DC61-6950-4D0E-8AF3-51C257C4EC1E}"/>
              </a:ext>
            </a:extLst>
          </p:cNvPr>
          <p:cNvSpPr/>
          <p:nvPr userDrawn="1"/>
        </p:nvSpPr>
        <p:spPr>
          <a:xfrm>
            <a:off x="12219972" y="4885452"/>
            <a:ext cx="886154" cy="540000"/>
          </a:xfrm>
          <a:prstGeom prst="rect">
            <a:avLst/>
          </a:prstGeom>
          <a:solidFill>
            <a:srgbClr val="D2D2D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p:txBody>
      </p:sp>
      <p:sp>
        <p:nvSpPr>
          <p:cNvPr id="11" name="Rechthoek 8">
            <a:extLst>
              <a:ext uri="{FF2B5EF4-FFF2-40B4-BE49-F238E27FC236}">
                <a16:creationId xmlns:a16="http://schemas.microsoft.com/office/drawing/2014/main" id="{63CFA311-9C5A-45BD-BFFF-D01BEA85F58B}"/>
              </a:ext>
            </a:extLst>
          </p:cNvPr>
          <p:cNvSpPr/>
          <p:nvPr userDrawn="1"/>
        </p:nvSpPr>
        <p:spPr>
          <a:xfrm>
            <a:off x="12219972" y="5467242"/>
            <a:ext cx="886154" cy="540000"/>
          </a:xfrm>
          <a:prstGeom prst="rect">
            <a:avLst/>
          </a:prstGeom>
          <a:solidFill>
            <a:srgbClr val="E6E6E6"/>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p:txBody>
      </p:sp>
      <p:sp>
        <p:nvSpPr>
          <p:cNvPr id="12" name="Rechthoek 8">
            <a:extLst>
              <a:ext uri="{FF2B5EF4-FFF2-40B4-BE49-F238E27FC236}">
                <a16:creationId xmlns:a16="http://schemas.microsoft.com/office/drawing/2014/main" id="{4C6E5E00-40BB-4CFB-BB32-557850E38C6B}"/>
              </a:ext>
            </a:extLst>
          </p:cNvPr>
          <p:cNvSpPr/>
          <p:nvPr userDrawn="1"/>
        </p:nvSpPr>
        <p:spPr>
          <a:xfrm>
            <a:off x="12203739" y="4136676"/>
            <a:ext cx="886154" cy="720080"/>
          </a:xfrm>
          <a:prstGeom prst="rect">
            <a:avLst/>
          </a:prstGeom>
          <a:solidFill>
            <a:srgbClr val="73737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p:txBody>
      </p:sp>
      <p:sp>
        <p:nvSpPr>
          <p:cNvPr id="13" name="Rechthoek 8">
            <a:extLst>
              <a:ext uri="{FF2B5EF4-FFF2-40B4-BE49-F238E27FC236}">
                <a16:creationId xmlns:a16="http://schemas.microsoft.com/office/drawing/2014/main" id="{84C78B4A-CED4-4B67-85AC-F40C5E36DE17}"/>
              </a:ext>
            </a:extLst>
          </p:cNvPr>
          <p:cNvSpPr/>
          <p:nvPr userDrawn="1"/>
        </p:nvSpPr>
        <p:spPr>
          <a:xfrm>
            <a:off x="13196111" y="3539130"/>
            <a:ext cx="886154" cy="540000"/>
          </a:xfrm>
          <a:prstGeom prst="rect">
            <a:avLst/>
          </a:prstGeom>
          <a:solidFill>
            <a:srgbClr val="FF8C00"/>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p:txBody>
      </p:sp>
      <p:sp>
        <p:nvSpPr>
          <p:cNvPr id="14" name="Rechthoek 8">
            <a:extLst>
              <a:ext uri="{FF2B5EF4-FFF2-40B4-BE49-F238E27FC236}">
                <a16:creationId xmlns:a16="http://schemas.microsoft.com/office/drawing/2014/main" id="{11C2CD96-8458-4B63-9F0F-755D5BACE02C}"/>
              </a:ext>
            </a:extLst>
          </p:cNvPr>
          <p:cNvSpPr/>
          <p:nvPr userDrawn="1"/>
        </p:nvSpPr>
        <p:spPr>
          <a:xfrm>
            <a:off x="13215865" y="2856591"/>
            <a:ext cx="886154" cy="540000"/>
          </a:xfrm>
          <a:prstGeom prst="rect">
            <a:avLst/>
          </a:prstGeom>
          <a:solidFill>
            <a:srgbClr val="00827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p:txBody>
      </p:sp>
      <p:pic>
        <p:nvPicPr>
          <p:cNvPr id="15" name="Content Placeholder 12">
            <a:extLst>
              <a:ext uri="{FF2B5EF4-FFF2-40B4-BE49-F238E27FC236}">
                <a16:creationId xmlns:a16="http://schemas.microsoft.com/office/drawing/2014/main" id="{57B59E81-0B77-40C8-941E-E944685067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67337" y="6344164"/>
            <a:ext cx="885586" cy="360000"/>
          </a:xfrm>
          <a:prstGeom prst="rect">
            <a:avLst/>
          </a:prstGeom>
        </p:spPr>
      </p:pic>
    </p:spTree>
    <p:extLst>
      <p:ext uri="{BB962C8B-B14F-4D97-AF65-F5344CB8AC3E}">
        <p14:creationId xmlns:p14="http://schemas.microsoft.com/office/powerpoint/2010/main" val="12667104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No First Level Bullets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Content Placeholder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286635051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and large images (no vertical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Tree>
    <p:extLst>
      <p:ext uri="{BB962C8B-B14F-4D97-AF65-F5344CB8AC3E}">
        <p14:creationId xmlns:p14="http://schemas.microsoft.com/office/powerpoint/2010/main" val="396137394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and large images (with vertical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Tree>
    <p:extLst>
      <p:ext uri="{BB962C8B-B14F-4D97-AF65-F5344CB8AC3E}">
        <p14:creationId xmlns:p14="http://schemas.microsoft.com/office/powerpoint/2010/main" val="41475554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No Title - No Lin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22042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lank Color 1 Layout">
    <p:bg>
      <p:bgPr>
        <a:solidFill>
          <a:srgbClr val="01A4E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0"/>
            <a:ext cx="11076923" cy="688256"/>
          </a:xfrm>
        </p:spPr>
        <p:txBody>
          <a:bodyPr/>
          <a:lstStyle>
            <a:lvl1pPr algn="ctr">
              <a:defRPr sz="4000">
                <a:solidFill>
                  <a:schemeClr val="bg1"/>
                </a:solidFill>
              </a:defRPr>
            </a:lvl1pPr>
          </a:lstStyle>
          <a:p>
            <a:r>
              <a:rPr lang="nl-NL"/>
              <a:t>Klik om de stijl te bewerken</a:t>
            </a:r>
            <a:endParaRPr lang="en-US"/>
          </a:p>
        </p:txBody>
      </p:sp>
      <p:pic>
        <p:nvPicPr>
          <p:cNvPr id="10" name="Content Placeholder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5991" y="6352793"/>
            <a:ext cx="1089952" cy="360000"/>
          </a:xfrm>
          <a:prstGeom prst="rect">
            <a:avLst/>
          </a:prstGeom>
        </p:spPr>
      </p:pic>
    </p:spTree>
    <p:extLst>
      <p:ext uri="{BB962C8B-B14F-4D97-AF65-F5344CB8AC3E}">
        <p14:creationId xmlns:p14="http://schemas.microsoft.com/office/powerpoint/2010/main" val="8290090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End of Compatibility Slides</a:t>
            </a:r>
          </a:p>
        </p:txBody>
      </p:sp>
    </p:spTree>
    <p:extLst>
      <p:ext uri="{BB962C8B-B14F-4D97-AF65-F5344CB8AC3E}">
        <p14:creationId xmlns:p14="http://schemas.microsoft.com/office/powerpoint/2010/main" val="41847603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Title_4">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B061AD-8088-4F2E-9DDE-4423B396C1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035496"/>
            <a:ext cx="12192000" cy="6604000"/>
          </a:xfrm>
          <a:prstGeom prst="rect">
            <a:avLst/>
          </a:prstGeom>
        </p:spPr>
      </p:pic>
      <p:sp>
        <p:nvSpPr>
          <p:cNvPr id="6" name="Rechthoek 26"/>
          <p:cNvSpPr/>
          <p:nvPr userDrawn="1"/>
        </p:nvSpPr>
        <p:spPr>
          <a:xfrm>
            <a:off x="-8466" y="6100765"/>
            <a:ext cx="12200466" cy="790575"/>
          </a:xfrm>
          <a:prstGeom prst="rect">
            <a:avLst/>
          </a:prstGeom>
          <a:solidFill>
            <a:srgbClr val="005EA8">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99034" tIns="49517" rIns="99034" bIns="49517" anchor="ctr"/>
          <a:lstStyle/>
          <a:p>
            <a:pPr algn="ctr" eaLnBrk="1" hangingPunct="1">
              <a:defRPr/>
            </a:pPr>
            <a:endParaRPr lang="nl-NL" sz="1846" err="1">
              <a:latin typeface="Segoe UI" pitchFamily="34" charset="0"/>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4108BD9C-DB35-4090-A2B2-6286D8C6561F}"/>
              </a:ext>
            </a:extLst>
          </p:cNvPr>
          <p:cNvSpPr/>
          <p:nvPr userDrawn="1"/>
        </p:nvSpPr>
        <p:spPr>
          <a:xfrm>
            <a:off x="-145886" y="2780928"/>
            <a:ext cx="12337887" cy="3530600"/>
          </a:xfrm>
          <a:custGeom>
            <a:avLst/>
            <a:gdLst>
              <a:gd name="connsiteX0" fmla="*/ 0 w 10024533"/>
              <a:gd name="connsiteY0" fmla="*/ 1735666 h 3530600"/>
              <a:gd name="connsiteX1" fmla="*/ 948266 w 10024533"/>
              <a:gd name="connsiteY1" fmla="*/ 1566333 h 3530600"/>
              <a:gd name="connsiteX2" fmla="*/ 931333 w 10024533"/>
              <a:gd name="connsiteY2" fmla="*/ 2844800 h 3530600"/>
              <a:gd name="connsiteX3" fmla="*/ 1735666 w 10024533"/>
              <a:gd name="connsiteY3" fmla="*/ 1439333 h 3530600"/>
              <a:gd name="connsiteX4" fmla="*/ 10024533 w 10024533"/>
              <a:gd name="connsiteY4" fmla="*/ 0 h 3530600"/>
              <a:gd name="connsiteX5" fmla="*/ 10024533 w 10024533"/>
              <a:gd name="connsiteY5" fmla="*/ 3488266 h 3530600"/>
              <a:gd name="connsiteX6" fmla="*/ 50800 w 10024533"/>
              <a:gd name="connsiteY6" fmla="*/ 3530600 h 3530600"/>
              <a:gd name="connsiteX7" fmla="*/ 0 w 10024533"/>
              <a:gd name="connsiteY7" fmla="*/ 1735666 h 353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24533" h="3530600">
                <a:moveTo>
                  <a:pt x="0" y="1735666"/>
                </a:moveTo>
                <a:lnTo>
                  <a:pt x="948266" y="1566333"/>
                </a:lnTo>
                <a:lnTo>
                  <a:pt x="931333" y="2844800"/>
                </a:lnTo>
                <a:lnTo>
                  <a:pt x="1735666" y="1439333"/>
                </a:lnTo>
                <a:lnTo>
                  <a:pt x="10024533" y="0"/>
                </a:lnTo>
                <a:lnTo>
                  <a:pt x="10024533" y="3488266"/>
                </a:lnTo>
                <a:lnTo>
                  <a:pt x="50800" y="3530600"/>
                </a:lnTo>
                <a:lnTo>
                  <a:pt x="0" y="17356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B79DE04E-6B32-45EE-8CB4-FE94A93AC2E0}"/>
              </a:ext>
            </a:extLst>
          </p:cNvPr>
          <p:cNvSpPr/>
          <p:nvPr userDrawn="1"/>
        </p:nvSpPr>
        <p:spPr>
          <a:xfrm>
            <a:off x="-196392" y="5949281"/>
            <a:ext cx="12385967" cy="9420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399376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1F3F-3277-4BEA-9B99-0BC7869A7B7C}"/>
              </a:ext>
            </a:extLst>
          </p:cNvPr>
          <p:cNvSpPr>
            <a:spLocks noGrp="1"/>
          </p:cNvSpPr>
          <p:nvPr>
            <p:ph type="ctrTitle"/>
          </p:nvPr>
        </p:nvSpPr>
        <p:spPr>
          <a:xfrm>
            <a:off x="1524000" y="2687055"/>
            <a:ext cx="9144000" cy="822908"/>
          </a:xfrm>
        </p:spPr>
        <p:txBody>
          <a:bodyPr anchor="b"/>
          <a:lstStyle>
            <a:lvl1pPr algn="ctr">
              <a:defRPr sz="4875"/>
            </a:lvl1pPr>
          </a:lstStyle>
          <a:p>
            <a:r>
              <a:rPr lang="en-US"/>
              <a:t>Click to edit Master title style</a:t>
            </a:r>
          </a:p>
        </p:txBody>
      </p:sp>
      <p:sp>
        <p:nvSpPr>
          <p:cNvPr id="3" name="Subtitle 2">
            <a:extLst>
              <a:ext uri="{FF2B5EF4-FFF2-40B4-BE49-F238E27FC236}">
                <a16:creationId xmlns:a16="http://schemas.microsoft.com/office/drawing/2014/main" id="{4912412A-F338-4B45-9389-32729B1E7195}"/>
              </a:ext>
            </a:extLst>
          </p:cNvPr>
          <p:cNvSpPr>
            <a:spLocks noGrp="1"/>
          </p:cNvSpPr>
          <p:nvPr>
            <p:ph type="subTitle" idx="1"/>
          </p:nvPr>
        </p:nvSpPr>
        <p:spPr>
          <a:xfrm>
            <a:off x="1524000" y="3602038"/>
            <a:ext cx="9144000" cy="1655762"/>
          </a:xfrm>
        </p:spPr>
        <p:txBody>
          <a:bodyPr/>
          <a:lstStyle>
            <a:lvl1pPr marL="0" indent="0" algn="ctr">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r>
              <a:rPr lang="en-US"/>
              <a:t>Click to edit Master subtitle style</a:t>
            </a:r>
          </a:p>
        </p:txBody>
      </p:sp>
      <p:sp>
        <p:nvSpPr>
          <p:cNvPr id="4" name="Date Placeholder 3">
            <a:extLst>
              <a:ext uri="{FF2B5EF4-FFF2-40B4-BE49-F238E27FC236}">
                <a16:creationId xmlns:a16="http://schemas.microsoft.com/office/drawing/2014/main" id="{774B5289-FB48-4881-BD39-29081A3142E5}"/>
              </a:ext>
            </a:extLst>
          </p:cNvPr>
          <p:cNvSpPr>
            <a:spLocks noGrp="1"/>
          </p:cNvSpPr>
          <p:nvPr>
            <p:ph type="dt" sz="half" idx="10"/>
          </p:nvPr>
        </p:nvSpPr>
        <p:spPr/>
        <p:txBody>
          <a:bodyPr/>
          <a:lstStyle/>
          <a:p>
            <a:fld id="{23E567B8-514C-48E7-B23A-C663B558216D}" type="datetimeFigureOut">
              <a:rPr lang="en-US" smtClean="0"/>
              <a:t>6/22/2022</a:t>
            </a:fld>
            <a:endParaRPr lang="en-US"/>
          </a:p>
        </p:txBody>
      </p:sp>
      <p:sp>
        <p:nvSpPr>
          <p:cNvPr id="5" name="Footer Placeholder 4">
            <a:extLst>
              <a:ext uri="{FF2B5EF4-FFF2-40B4-BE49-F238E27FC236}">
                <a16:creationId xmlns:a16="http://schemas.microsoft.com/office/drawing/2014/main" id="{747AE7B3-C912-4AAB-AFD2-5C467B181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313FB-4451-4F55-9409-D8A552CB9038}"/>
              </a:ext>
            </a:extLst>
          </p:cNvPr>
          <p:cNvSpPr>
            <a:spLocks noGrp="1"/>
          </p:cNvSpPr>
          <p:nvPr>
            <p:ph type="sldNum" sz="quarter" idx="12"/>
          </p:nvPr>
        </p:nvSpPr>
        <p:spPr/>
        <p:txBody>
          <a:bodyPr/>
          <a:lstStyle/>
          <a:p>
            <a:fld id="{1F851856-0000-4D04-990A-9EB72C5E6940}" type="slidenum">
              <a:rPr lang="en-US" smtClean="0"/>
              <a:t>‹#›</a:t>
            </a:fld>
            <a:endParaRPr lang="en-US"/>
          </a:p>
        </p:txBody>
      </p:sp>
    </p:spTree>
    <p:extLst>
      <p:ext uri="{BB962C8B-B14F-4D97-AF65-F5344CB8AC3E}">
        <p14:creationId xmlns:p14="http://schemas.microsoft.com/office/powerpoint/2010/main" val="21067489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rgbClr val="079F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77709"/>
            <a:ext cx="11076923" cy="572840"/>
          </a:xfrm>
        </p:spPr>
        <p:txBody>
          <a:bodyPr/>
          <a:lstStyle>
            <a:lvl1pPr algn="ctr">
              <a:defRPr sz="3250">
                <a:solidFill>
                  <a:schemeClr val="bg1"/>
                </a:solidFill>
              </a:defRPr>
            </a:lvl1pPr>
          </a:lstStyle>
          <a:p>
            <a:r>
              <a:rPr lang="en-US"/>
              <a:t>Click to edit Master title style</a:t>
            </a:r>
          </a:p>
        </p:txBody>
      </p:sp>
      <p:sp>
        <p:nvSpPr>
          <p:cNvPr id="27" name="Rechthoek 9">
            <a:extLst>
              <a:ext uri="{FF2B5EF4-FFF2-40B4-BE49-F238E27FC236}">
                <a16:creationId xmlns:a16="http://schemas.microsoft.com/office/drawing/2014/main" id="{4E23CCE3-F548-45DF-B2BA-28EC3C0A5771}"/>
              </a:ext>
            </a:extLst>
          </p:cNvPr>
          <p:cNvSpPr/>
          <p:nvPr userDrawn="1"/>
        </p:nvSpPr>
        <p:spPr>
          <a:xfrm>
            <a:off x="13200880" y="3437633"/>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853">
                <a:latin typeface="Segoe UI" pitchFamily="34" charset="0"/>
                <a:ea typeface="Segoe UI" pitchFamily="34" charset="0"/>
                <a:cs typeface="Segoe UI" pitchFamily="34" charset="0"/>
              </a:rPr>
              <a:t>R 255</a:t>
            </a:r>
          </a:p>
          <a:p>
            <a:pPr algn="ctr"/>
            <a:r>
              <a:rPr lang="nl-NL" sz="853">
                <a:latin typeface="Segoe UI" pitchFamily="34" charset="0"/>
                <a:ea typeface="Segoe UI" pitchFamily="34" charset="0"/>
                <a:cs typeface="Segoe UI" pitchFamily="34" charset="0"/>
              </a:rPr>
              <a:t>G 185</a:t>
            </a:r>
          </a:p>
          <a:p>
            <a:pPr algn="ctr"/>
            <a:r>
              <a:rPr lang="nl-NL" sz="853">
                <a:latin typeface="Segoe UI" pitchFamily="34" charset="0"/>
                <a:ea typeface="Segoe UI" pitchFamily="34" charset="0"/>
                <a:cs typeface="Segoe UI" pitchFamily="34" charset="0"/>
              </a:rPr>
              <a:t>B 000</a:t>
            </a:r>
          </a:p>
          <a:p>
            <a:pPr algn="ctr"/>
            <a:r>
              <a:rPr lang="nl-NL" sz="853">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2A6A4A29-5A0A-42D9-8F71-413A081ADC2C}"/>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853">
                <a:latin typeface="Segoe UI" pitchFamily="34" charset="0"/>
                <a:ea typeface="Segoe UI" pitchFamily="34" charset="0"/>
                <a:cs typeface="Segoe UI" pitchFamily="34" charset="0"/>
              </a:rPr>
              <a:t>R 241</a:t>
            </a:r>
            <a:br>
              <a:rPr lang="nl-NL" sz="853">
                <a:latin typeface="Segoe UI" pitchFamily="34" charset="0"/>
                <a:ea typeface="Segoe UI" pitchFamily="34" charset="0"/>
                <a:cs typeface="Segoe UI" pitchFamily="34" charset="0"/>
              </a:rPr>
            </a:br>
            <a:r>
              <a:rPr lang="nl-NL" sz="853">
                <a:latin typeface="Segoe UI" pitchFamily="34" charset="0"/>
                <a:ea typeface="Segoe UI" pitchFamily="34" charset="0"/>
                <a:cs typeface="Segoe UI" pitchFamily="34" charset="0"/>
              </a:rPr>
              <a:t>G 085</a:t>
            </a:r>
          </a:p>
          <a:p>
            <a:pPr algn="ctr"/>
            <a:r>
              <a:rPr lang="nl-NL" sz="853">
                <a:latin typeface="Segoe UI" pitchFamily="34" charset="0"/>
                <a:ea typeface="Segoe UI" pitchFamily="34" charset="0"/>
                <a:cs typeface="Segoe UI" pitchFamily="34" charset="0"/>
              </a:rPr>
              <a:t>B 075</a:t>
            </a:r>
          </a:p>
          <a:p>
            <a:pPr algn="ctr"/>
            <a:r>
              <a:rPr lang="nl-NL" sz="853">
                <a:latin typeface="Segoe UI" pitchFamily="34" charset="0"/>
                <a:ea typeface="Segoe UI" pitchFamily="34" charset="0"/>
                <a:cs typeface="Segoe UI" pitchFamily="34" charset="0"/>
              </a:rPr>
              <a:t>#f1554b</a:t>
            </a:r>
          </a:p>
        </p:txBody>
      </p:sp>
      <p:sp>
        <p:nvSpPr>
          <p:cNvPr id="29" name="Rechthoek 6">
            <a:extLst>
              <a:ext uri="{FF2B5EF4-FFF2-40B4-BE49-F238E27FC236}">
                <a16:creationId xmlns:a16="http://schemas.microsoft.com/office/drawing/2014/main" id="{DB0A07C4-F028-45CC-9852-F06EEAE58E8C}"/>
              </a:ext>
            </a:extLst>
          </p:cNvPr>
          <p:cNvSpPr/>
          <p:nvPr userDrawn="1"/>
        </p:nvSpPr>
        <p:spPr>
          <a:xfrm>
            <a:off x="12211981" y="158122"/>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nl-NL" sz="853"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nl-NL"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nl-NL"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nl-NL"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0" name="Rechthoek 8">
            <a:extLst>
              <a:ext uri="{FF2B5EF4-FFF2-40B4-BE49-F238E27FC236}">
                <a16:creationId xmlns:a16="http://schemas.microsoft.com/office/drawing/2014/main" id="{3DE472A7-5921-4AA4-ABD2-7D1DA28D51BD}"/>
              </a:ext>
            </a:extLst>
          </p:cNvPr>
          <p:cNvSpPr/>
          <p:nvPr userDrawn="1"/>
        </p:nvSpPr>
        <p:spPr>
          <a:xfrm>
            <a:off x="12211981"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1" name="Rechthoek 8">
            <a:extLst>
              <a:ext uri="{FF2B5EF4-FFF2-40B4-BE49-F238E27FC236}">
                <a16:creationId xmlns:a16="http://schemas.microsoft.com/office/drawing/2014/main" id="{9CBFFBD8-23D8-432C-92D7-A46284E374D9}"/>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2" name="Rechthoek 8">
            <a:extLst>
              <a:ext uri="{FF2B5EF4-FFF2-40B4-BE49-F238E27FC236}">
                <a16:creationId xmlns:a16="http://schemas.microsoft.com/office/drawing/2014/main" id="{473E2A3F-50BD-42FF-AC24-B9E3287BACD3}"/>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853"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853"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3" name="Rechthoek 8">
            <a:extLst>
              <a:ext uri="{FF2B5EF4-FFF2-40B4-BE49-F238E27FC236}">
                <a16:creationId xmlns:a16="http://schemas.microsoft.com/office/drawing/2014/main" id="{070CB1FA-1D28-4DF6-AD95-53A70869362D}"/>
              </a:ext>
            </a:extLst>
          </p:cNvPr>
          <p:cNvSpPr/>
          <p:nvPr userDrawn="1"/>
        </p:nvSpPr>
        <p:spPr>
          <a:xfrm>
            <a:off x="12192002" y="5729604"/>
            <a:ext cx="855602"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4" name="Rechthoek 8">
            <a:extLst>
              <a:ext uri="{FF2B5EF4-FFF2-40B4-BE49-F238E27FC236}">
                <a16:creationId xmlns:a16="http://schemas.microsoft.com/office/drawing/2014/main" id="{BCDF15DE-F356-41A4-8C97-6480DC47A900}"/>
              </a:ext>
            </a:extLst>
          </p:cNvPr>
          <p:cNvSpPr/>
          <p:nvPr userDrawn="1"/>
        </p:nvSpPr>
        <p:spPr>
          <a:xfrm>
            <a:off x="12211980" y="4208429"/>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853"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853"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5" name="Rechthoek 8">
            <a:extLst>
              <a:ext uri="{FF2B5EF4-FFF2-40B4-BE49-F238E27FC236}">
                <a16:creationId xmlns:a16="http://schemas.microsoft.com/office/drawing/2014/main" id="{87EEE6C5-6CC8-424A-BBBF-8C1012F2F32F}"/>
              </a:ext>
            </a:extLst>
          </p:cNvPr>
          <p:cNvSpPr/>
          <p:nvPr userDrawn="1"/>
        </p:nvSpPr>
        <p:spPr>
          <a:xfrm>
            <a:off x="12211981" y="3445466"/>
            <a:ext cx="855602"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6" name="Rechthoek 8">
            <a:extLst>
              <a:ext uri="{FF2B5EF4-FFF2-40B4-BE49-F238E27FC236}">
                <a16:creationId xmlns:a16="http://schemas.microsoft.com/office/drawing/2014/main" id="{04260BAE-14CF-40F3-96A7-C6E30FFB5040}"/>
              </a:ext>
            </a:extLst>
          </p:cNvPr>
          <p:cNvSpPr/>
          <p:nvPr userDrawn="1"/>
        </p:nvSpPr>
        <p:spPr>
          <a:xfrm>
            <a:off x="13194342"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37" name="Rechthoek 8">
            <a:extLst>
              <a:ext uri="{FF2B5EF4-FFF2-40B4-BE49-F238E27FC236}">
                <a16:creationId xmlns:a16="http://schemas.microsoft.com/office/drawing/2014/main" id="{9A8ED9F1-B5F0-4DD9-A32D-B494D3EA5B32}"/>
              </a:ext>
            </a:extLst>
          </p:cNvPr>
          <p:cNvSpPr/>
          <p:nvPr userDrawn="1"/>
        </p:nvSpPr>
        <p:spPr>
          <a:xfrm>
            <a:off x="13194342"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38" name="Rechthoek 8">
            <a:extLst>
              <a:ext uri="{FF2B5EF4-FFF2-40B4-BE49-F238E27FC236}">
                <a16:creationId xmlns:a16="http://schemas.microsoft.com/office/drawing/2014/main" id="{36C72B72-76EA-477A-B4E8-9909BA9828A0}"/>
              </a:ext>
            </a:extLst>
          </p:cNvPr>
          <p:cNvSpPr/>
          <p:nvPr userDrawn="1"/>
        </p:nvSpPr>
        <p:spPr>
          <a:xfrm>
            <a:off x="13194342"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914446" eaLnBrk="1" fontAlgn="auto" latinLnBrk="0" hangingPunct="1">
              <a:lnSpc>
                <a:spcPct val="100000"/>
              </a:lnSpc>
              <a:spcBef>
                <a:spcPts val="0"/>
              </a:spcBef>
              <a:spcAft>
                <a:spcPts val="0"/>
              </a:spcAft>
              <a:buClrTx/>
              <a:buSzTx/>
              <a:buFontTx/>
              <a:buNone/>
              <a:tabLst/>
              <a:defRPr/>
            </a:pPr>
            <a:r>
              <a:rPr kumimoji="0" lang="pt-BR" sz="853"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pic>
        <p:nvPicPr>
          <p:cNvPr id="16" name="Picture 8">
            <a:extLst>
              <a:ext uri="{FF2B5EF4-FFF2-40B4-BE49-F238E27FC236}">
                <a16:creationId xmlns:a16="http://schemas.microsoft.com/office/drawing/2014/main" id="{80B7CBCD-DE81-4194-9166-3CA81D79E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2169" y="6383794"/>
            <a:ext cx="1898601" cy="282862"/>
          </a:xfrm>
          <a:prstGeom prst="rect">
            <a:avLst/>
          </a:prstGeom>
        </p:spPr>
      </p:pic>
    </p:spTree>
    <p:extLst>
      <p:ext uri="{BB962C8B-B14F-4D97-AF65-F5344CB8AC3E}">
        <p14:creationId xmlns:p14="http://schemas.microsoft.com/office/powerpoint/2010/main" val="13636171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MAIN Template TITLE A">
    <p:spTree>
      <p:nvGrpSpPr>
        <p:cNvPr id="1" name=""/>
        <p:cNvGrpSpPr/>
        <p:nvPr/>
      </p:nvGrpSpPr>
      <p:grpSpPr>
        <a:xfrm>
          <a:off x="0" y="0"/>
          <a:ext cx="0" cy="0"/>
          <a:chOff x="0" y="0"/>
          <a:chExt cx="0" cy="0"/>
        </a:xfrm>
      </p:grpSpPr>
      <p:pic>
        <p:nvPicPr>
          <p:cNvPr id="19" name="Grafik 6">
            <a:extLst>
              <a:ext uri="{FF2B5EF4-FFF2-40B4-BE49-F238E27FC236}">
                <a16:creationId xmlns:a16="http://schemas.microsoft.com/office/drawing/2014/main" id="{0C399A3E-7926-4C62-89F8-D00D9BDEFC1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9050"/>
            <a:ext cx="12191999" cy="6877049"/>
          </a:xfrm>
          <a:prstGeom prst="rect">
            <a:avLst/>
          </a:prstGeom>
        </p:spPr>
      </p:pic>
      <p:sp>
        <p:nvSpPr>
          <p:cNvPr id="20" name="Flowchart: Manual Input 6">
            <a:extLst>
              <a:ext uri="{FF2B5EF4-FFF2-40B4-BE49-F238E27FC236}">
                <a16:creationId xmlns:a16="http://schemas.microsoft.com/office/drawing/2014/main" id="{C05AE954-7756-4150-B973-EA0FB903F44A}"/>
              </a:ext>
            </a:extLst>
          </p:cNvPr>
          <p:cNvSpPr/>
          <p:nvPr userDrawn="1"/>
        </p:nvSpPr>
        <p:spPr>
          <a:xfrm>
            <a:off x="0" y="4078912"/>
            <a:ext cx="12192000" cy="2788919"/>
          </a:xfrm>
          <a:prstGeom prst="flowChartManualInpu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3" name="Text Placeholder 22">
            <a:extLst>
              <a:ext uri="{FF2B5EF4-FFF2-40B4-BE49-F238E27FC236}">
                <a16:creationId xmlns:a16="http://schemas.microsoft.com/office/drawing/2014/main" id="{9201B81F-66A0-4EC2-AF25-5B49D09AE8FC}"/>
              </a:ext>
            </a:extLst>
          </p:cNvPr>
          <p:cNvSpPr>
            <a:spLocks noGrp="1"/>
          </p:cNvSpPr>
          <p:nvPr userDrawn="1">
            <p:ph type="body" sz="quarter" idx="10"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26" name="Title 25">
            <a:extLst>
              <a:ext uri="{FF2B5EF4-FFF2-40B4-BE49-F238E27FC236}">
                <a16:creationId xmlns:a16="http://schemas.microsoft.com/office/drawing/2014/main" id="{AB96F4EE-0383-4E9F-8B2A-3CAE3E3D8FC2}"/>
              </a:ext>
            </a:extLst>
          </p:cNvPr>
          <p:cNvSpPr>
            <a:spLocks noGrp="1"/>
          </p:cNvSpPr>
          <p:nvPr userDrawn="1">
            <p:ph type="title" hasCustomPrompt="1"/>
          </p:nvPr>
        </p:nvSpPr>
        <p:spPr>
          <a:xfrm>
            <a:off x="4543736" y="4644258"/>
            <a:ext cx="7190552" cy="1121609"/>
          </a:xfrm>
        </p:spPr>
        <p:txBody>
          <a:bodyPr anchor="t" anchorCtr="0">
            <a:noAutofit/>
          </a:bodyPr>
          <a:lstStyle>
            <a:lvl1pPr algn="r">
              <a:lnSpc>
                <a:spcPts val="4000"/>
              </a:lnSpc>
              <a:defRPr sz="3600">
                <a:solidFill>
                  <a:schemeClr val="bg1"/>
                </a:solidFill>
              </a:defRPr>
            </a:lvl1pPr>
          </a:lstStyle>
          <a:p>
            <a:r>
              <a:rPr lang="en-US"/>
              <a:t>Welcome to HSO</a:t>
            </a:r>
            <a:endParaRPr lang="nl-NL"/>
          </a:p>
        </p:txBody>
      </p:sp>
      <p:pic>
        <p:nvPicPr>
          <p:cNvPr id="3" name="Picture 2">
            <a:extLst>
              <a:ext uri="{FF2B5EF4-FFF2-40B4-BE49-F238E27FC236}">
                <a16:creationId xmlns:a16="http://schemas.microsoft.com/office/drawing/2014/main" id="{ECCD4F67-3BDE-4F07-97F4-C3295D1B78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3220" y="553688"/>
            <a:ext cx="3083168" cy="422605"/>
          </a:xfrm>
          <a:prstGeom prst="rect">
            <a:avLst/>
          </a:prstGeom>
        </p:spPr>
      </p:pic>
    </p:spTree>
    <p:extLst>
      <p:ext uri="{BB962C8B-B14F-4D97-AF65-F5344CB8AC3E}">
        <p14:creationId xmlns:p14="http://schemas.microsoft.com/office/powerpoint/2010/main" val="1119257861"/>
      </p:ext>
    </p:extLst>
  </p:cSld>
  <p:clrMapOvr>
    <a:masterClrMapping/>
  </p:clrMapOvr>
  <p:extLst>
    <p:ext uri="{DCECCB84-F9BA-43D5-87BE-67443E8EF086}">
      <p15:sldGuideLst xmlns:p15="http://schemas.microsoft.com/office/powerpoint/2012/main">
        <p15:guide id="1" orient="horz" pos="346">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MAIN Template TITLE A">
    <p:spTree>
      <p:nvGrpSpPr>
        <p:cNvPr id="1" name=""/>
        <p:cNvGrpSpPr/>
        <p:nvPr/>
      </p:nvGrpSpPr>
      <p:grpSpPr>
        <a:xfrm>
          <a:off x="0" y="0"/>
          <a:ext cx="0" cy="0"/>
          <a:chOff x="0" y="0"/>
          <a:chExt cx="0" cy="0"/>
        </a:xfrm>
      </p:grpSpPr>
      <p:pic>
        <p:nvPicPr>
          <p:cNvPr id="19" name="Grafik 6">
            <a:extLst>
              <a:ext uri="{FF2B5EF4-FFF2-40B4-BE49-F238E27FC236}">
                <a16:creationId xmlns:a16="http://schemas.microsoft.com/office/drawing/2014/main" id="{0C399A3E-7926-4C62-89F8-D00D9BDEFC1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9050"/>
            <a:ext cx="12191999" cy="6877049"/>
          </a:xfrm>
          <a:prstGeom prst="rect">
            <a:avLst/>
          </a:prstGeom>
        </p:spPr>
      </p:pic>
      <p:sp>
        <p:nvSpPr>
          <p:cNvPr id="20" name="Flowchart: Manual Input 6">
            <a:extLst>
              <a:ext uri="{FF2B5EF4-FFF2-40B4-BE49-F238E27FC236}">
                <a16:creationId xmlns:a16="http://schemas.microsoft.com/office/drawing/2014/main" id="{C05AE954-7756-4150-B973-EA0FB903F44A}"/>
              </a:ext>
            </a:extLst>
          </p:cNvPr>
          <p:cNvSpPr/>
          <p:nvPr userDrawn="1"/>
        </p:nvSpPr>
        <p:spPr>
          <a:xfrm>
            <a:off x="0" y="4078912"/>
            <a:ext cx="12192000" cy="2788919"/>
          </a:xfrm>
          <a:prstGeom prst="flowChartManualInpu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3" name="Text Placeholder 22">
            <a:extLst>
              <a:ext uri="{FF2B5EF4-FFF2-40B4-BE49-F238E27FC236}">
                <a16:creationId xmlns:a16="http://schemas.microsoft.com/office/drawing/2014/main" id="{9201B81F-66A0-4EC2-AF25-5B49D09AE8FC}"/>
              </a:ext>
            </a:extLst>
          </p:cNvPr>
          <p:cNvSpPr>
            <a:spLocks noGrp="1"/>
          </p:cNvSpPr>
          <p:nvPr userDrawn="1">
            <p:ph type="body" sz="quarter" idx="10"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26" name="Title 25">
            <a:extLst>
              <a:ext uri="{FF2B5EF4-FFF2-40B4-BE49-F238E27FC236}">
                <a16:creationId xmlns:a16="http://schemas.microsoft.com/office/drawing/2014/main" id="{AB96F4EE-0383-4E9F-8B2A-3CAE3E3D8FC2}"/>
              </a:ext>
            </a:extLst>
          </p:cNvPr>
          <p:cNvSpPr>
            <a:spLocks noGrp="1"/>
          </p:cNvSpPr>
          <p:nvPr userDrawn="1">
            <p:ph type="title" hasCustomPrompt="1"/>
          </p:nvPr>
        </p:nvSpPr>
        <p:spPr>
          <a:xfrm>
            <a:off x="4543736" y="4644258"/>
            <a:ext cx="7190552" cy="1121609"/>
          </a:xfrm>
        </p:spPr>
        <p:txBody>
          <a:bodyPr anchor="t" anchorCtr="0">
            <a:noAutofit/>
          </a:bodyPr>
          <a:lstStyle>
            <a:lvl1pPr algn="r">
              <a:lnSpc>
                <a:spcPts val="4000"/>
              </a:lnSpc>
              <a:defRPr sz="3600">
                <a:solidFill>
                  <a:schemeClr val="bg1"/>
                </a:solidFill>
              </a:defRPr>
            </a:lvl1pPr>
          </a:lstStyle>
          <a:p>
            <a:r>
              <a:rPr lang="en-US"/>
              <a:t>Welcome to HSO</a:t>
            </a:r>
            <a:endParaRPr lang="nl-NL"/>
          </a:p>
        </p:txBody>
      </p:sp>
      <p:pic>
        <p:nvPicPr>
          <p:cNvPr id="3" name="Picture 2">
            <a:extLst>
              <a:ext uri="{FF2B5EF4-FFF2-40B4-BE49-F238E27FC236}">
                <a16:creationId xmlns:a16="http://schemas.microsoft.com/office/drawing/2014/main" id="{ECCD4F67-3BDE-4F07-97F4-C3295D1B78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3220" y="553688"/>
            <a:ext cx="3083168" cy="422605"/>
          </a:xfrm>
          <a:prstGeom prst="rect">
            <a:avLst/>
          </a:prstGeom>
        </p:spPr>
      </p:pic>
    </p:spTree>
    <p:extLst>
      <p:ext uri="{BB962C8B-B14F-4D97-AF65-F5344CB8AC3E}">
        <p14:creationId xmlns:p14="http://schemas.microsoft.com/office/powerpoint/2010/main" val="1712565293"/>
      </p:ext>
    </p:extLst>
  </p:cSld>
  <p:clrMapOvr>
    <a:masterClrMapping/>
  </p:clrMapOvr>
  <p:extLst>
    <p:ext uri="{DCECCB84-F9BA-43D5-87BE-67443E8EF086}">
      <p15:sldGuideLst xmlns:p15="http://schemas.microsoft.com/office/powerpoint/2012/main">
        <p15:guide id="1" orient="horz" pos="346">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Main Templat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89386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MAIN Template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500"/>
              </a:spcBef>
              <a:buClr>
                <a:srgbClr val="079FC3"/>
              </a:buClr>
              <a:defRPr>
                <a:solidFill>
                  <a:srgbClr val="505050"/>
                </a:solidFill>
              </a:defRPr>
            </a:lvl1pPr>
            <a:lvl2pPr marL="432011" indent="-180005">
              <a:spcBef>
                <a:spcPts val="400"/>
              </a:spcBef>
              <a:buClr>
                <a:srgbClr val="00395F"/>
              </a:buClr>
              <a:buFont typeface="Segoe UI" panose="020B0502040204020203" pitchFamily="34" charset="0"/>
              <a:buChar char="−"/>
              <a:defRPr>
                <a:solidFill>
                  <a:srgbClr val="505050"/>
                </a:solidFill>
              </a:defRPr>
            </a:lvl2pPr>
            <a:lvl3pPr>
              <a:spcBef>
                <a:spcPts val="300"/>
              </a:spcBef>
              <a:buClr>
                <a:srgbClr val="004880"/>
              </a:buClr>
              <a:defRPr>
                <a:solidFill>
                  <a:srgbClr val="505050"/>
                </a:solidFill>
              </a:defRPr>
            </a:lvl3pPr>
            <a:lvl4pPr>
              <a:spcBef>
                <a:spcPts val="200"/>
              </a:spcBef>
              <a:buClr>
                <a:srgbClr val="00395F"/>
              </a:buClr>
              <a:defRPr>
                <a:solidFill>
                  <a:srgbClr val="505050"/>
                </a:solidFill>
              </a:defRPr>
            </a:lvl4pPr>
            <a:lvl5pPr>
              <a:spcBef>
                <a:spcPts val="100"/>
              </a:spcBef>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1449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MAIN Templa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262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MAIN Template TITLE &amp; 2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5405538" cy="5220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5231" y="972000"/>
            <a:ext cx="5405538" cy="5220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74335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AIN Template TITLE &amp; 3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08309"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4331077"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042259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MAIN Template TITLE &amp; COMPAR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76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4" name="Content Placeholder 3"/>
          <p:cNvSpPr>
            <a:spLocks noGrp="1"/>
          </p:cNvSpPr>
          <p:nvPr>
            <p:ph sz="half" idx="2"/>
          </p:nvPr>
        </p:nvSpPr>
        <p:spPr>
          <a:xfrm>
            <a:off x="576000" y="1547999"/>
            <a:ext cx="5400000" cy="4572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400">
                <a:solidFill>
                  <a:srgbClr val="50505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40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0000" y="1556791"/>
            <a:ext cx="5400000" cy="4572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400">
                <a:solidFill>
                  <a:srgbClr val="50505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el 6">
            <a:extLst>
              <a:ext uri="{FF2B5EF4-FFF2-40B4-BE49-F238E27FC236}">
                <a16:creationId xmlns:a16="http://schemas.microsoft.com/office/drawing/2014/main" id="{9992065F-8602-494F-80E9-E1524BE1F830}"/>
              </a:ext>
            </a:extLst>
          </p:cNvPr>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10963362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Main Template FOOTER">
    <p:spTree>
      <p:nvGrpSpPr>
        <p:cNvPr id="1" name=""/>
        <p:cNvGrpSpPr/>
        <p:nvPr/>
      </p:nvGrpSpPr>
      <p:grpSpPr>
        <a:xfrm>
          <a:off x="0" y="0"/>
          <a:ext cx="0" cy="0"/>
          <a:chOff x="0" y="0"/>
          <a:chExt cx="0" cy="0"/>
        </a:xfrm>
      </p:grpSpPr>
      <p:sp>
        <p:nvSpPr>
          <p:cNvPr id="2" name="Flowchart: Manual Input 8">
            <a:extLst>
              <a:ext uri="{FF2B5EF4-FFF2-40B4-BE49-F238E27FC236}">
                <a16:creationId xmlns:a16="http://schemas.microsoft.com/office/drawing/2014/main" id="{8F8DA388-D741-4DCE-AED4-13F005B5A5D8}"/>
              </a:ext>
            </a:extLst>
          </p:cNvPr>
          <p:cNvSpPr/>
          <p:nvPr userDrawn="1"/>
        </p:nvSpPr>
        <p:spPr>
          <a:xfrm>
            <a:off x="6236316" y="2154934"/>
            <a:ext cx="3973790" cy="3009535"/>
          </a:xfrm>
          <a:prstGeom prst="flowChartManualInpu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sz="3200">
              <a:latin typeface="Segoe UI" panose="020B0502040204020203" pitchFamily="34" charset="0"/>
              <a:ea typeface="Segoe UI" panose="020B0502040204020203" pitchFamily="34" charset="0"/>
              <a:cs typeface="Segoe UI" panose="020B0502040204020203" pitchFamily="34" charset="0"/>
            </a:endParaRPr>
          </a:p>
        </p:txBody>
      </p:sp>
      <p:sp>
        <p:nvSpPr>
          <p:cNvPr id="3" name="Flowchart: Manual Input 9">
            <a:extLst>
              <a:ext uri="{FF2B5EF4-FFF2-40B4-BE49-F238E27FC236}">
                <a16:creationId xmlns:a16="http://schemas.microsoft.com/office/drawing/2014/main" id="{55281C65-7C02-4527-9801-F0CD62335007}"/>
              </a:ext>
            </a:extLst>
          </p:cNvPr>
          <p:cNvSpPr/>
          <p:nvPr userDrawn="1"/>
        </p:nvSpPr>
        <p:spPr>
          <a:xfrm>
            <a:off x="2202029" y="2784256"/>
            <a:ext cx="3973790" cy="2380213"/>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defRPr/>
            </a:pPr>
            <a:r>
              <a:rPr lang="en-US" sz="2000">
                <a:solidFill>
                  <a:prstClr val="white"/>
                </a:solidFill>
                <a:latin typeface="Segoe UI" panose="020B0502040204020203" pitchFamily="34" charset="0"/>
                <a:cs typeface="Segoe UI" panose="020B0502040204020203" pitchFamily="34" charset="0"/>
              </a:rPr>
              <a:t>Thank you for your </a:t>
            </a:r>
          </a:p>
          <a:p>
            <a:pPr algn="ctr">
              <a:defRPr/>
            </a:pPr>
            <a:r>
              <a:rPr lang="en-US" sz="2000">
                <a:solidFill>
                  <a:prstClr val="white"/>
                </a:solidFill>
                <a:latin typeface="Segoe UI" panose="020B0502040204020203" pitchFamily="34" charset="0"/>
                <a:cs typeface="Segoe UI" panose="020B0502040204020203" pitchFamily="34" charset="0"/>
              </a:rPr>
              <a:t>time and attention!</a:t>
            </a: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p:txBody>
      </p:sp>
      <p:pic>
        <p:nvPicPr>
          <p:cNvPr id="5" name="Grafik 6" descr="Ein Bild, das Text enthält.&#10;&#10;Automatisch generierte Beschreibung">
            <a:extLst>
              <a:ext uri="{FF2B5EF4-FFF2-40B4-BE49-F238E27FC236}">
                <a16:creationId xmlns:a16="http://schemas.microsoft.com/office/drawing/2014/main" id="{F0F0AB62-0B0B-445A-B151-144733F92B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57768" y="1929330"/>
            <a:ext cx="3662083" cy="543617"/>
          </a:xfrm>
          <a:prstGeom prst="rect">
            <a:avLst/>
          </a:prstGeom>
        </p:spPr>
      </p:pic>
      <p:sp>
        <p:nvSpPr>
          <p:cNvPr id="7" name="TextBox 14">
            <a:extLst>
              <a:ext uri="{FF2B5EF4-FFF2-40B4-BE49-F238E27FC236}">
                <a16:creationId xmlns:a16="http://schemas.microsoft.com/office/drawing/2014/main" id="{CCA4AC2A-1B0E-418A-A9FD-74E92DA71E53}"/>
              </a:ext>
            </a:extLst>
          </p:cNvPr>
          <p:cNvSpPr txBox="1"/>
          <p:nvPr userDrawn="1"/>
        </p:nvSpPr>
        <p:spPr>
          <a:xfrm>
            <a:off x="6853315" y="2936221"/>
            <a:ext cx="2739792" cy="1815882"/>
          </a:xfrm>
          <a:prstGeom prst="rect">
            <a:avLst/>
          </a:prstGeom>
          <a:noFill/>
        </p:spPr>
        <p:txBody>
          <a:bodyPr wrap="square">
            <a:spAutoFit/>
          </a:bodyPr>
          <a:lstStyle/>
          <a:p>
            <a:pPr algn="ctr"/>
            <a:r>
              <a:rPr lang="en-GB" sz="2800" b="1">
                <a:solidFill>
                  <a:schemeClr val="bg1"/>
                </a:solidFill>
                <a:latin typeface="Segoe UI" panose="020B0502040204020203" pitchFamily="34" charset="0"/>
                <a:ea typeface="Segoe UI" panose="020B0502040204020203" pitchFamily="34" charset="0"/>
                <a:cs typeface="Segoe UI" panose="020B0502040204020203" pitchFamily="34" charset="0"/>
              </a:rPr>
              <a:t>Driving Improvements in Business Performance</a:t>
            </a:r>
          </a:p>
        </p:txBody>
      </p:sp>
      <p:sp>
        <p:nvSpPr>
          <p:cNvPr id="8" name="Rechteck 7">
            <a:extLst>
              <a:ext uri="{FF2B5EF4-FFF2-40B4-BE49-F238E27FC236}">
                <a16:creationId xmlns:a16="http://schemas.microsoft.com/office/drawing/2014/main" id="{B629E29B-07C7-43B6-9157-9716EB5F7E35}"/>
              </a:ext>
            </a:extLst>
          </p:cNvPr>
          <p:cNvSpPr/>
          <p:nvPr userDrawn="1"/>
        </p:nvSpPr>
        <p:spPr>
          <a:xfrm>
            <a:off x="0" y="6082145"/>
            <a:ext cx="12192000" cy="775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e-DE">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Process 10">
            <a:extLst>
              <a:ext uri="{FF2B5EF4-FFF2-40B4-BE49-F238E27FC236}">
                <a16:creationId xmlns:a16="http://schemas.microsoft.com/office/drawing/2014/main" id="{68E6C1B5-9EF1-493B-845F-DF0E328264B2}"/>
              </a:ext>
            </a:extLst>
          </p:cNvPr>
          <p:cNvSpPr/>
          <p:nvPr userDrawn="1"/>
        </p:nvSpPr>
        <p:spPr>
          <a:xfrm rot="10379690">
            <a:off x="1519600" y="2410382"/>
            <a:ext cx="8800503" cy="40256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12">
            <a:extLst>
              <a:ext uri="{FF2B5EF4-FFF2-40B4-BE49-F238E27FC236}">
                <a16:creationId xmlns:a16="http://schemas.microsoft.com/office/drawing/2014/main" id="{9BAC64C1-807E-4E4E-8D0B-1D786C385E29}"/>
              </a:ext>
            </a:extLst>
          </p:cNvPr>
          <p:cNvSpPr txBox="1"/>
          <p:nvPr userDrawn="1"/>
        </p:nvSpPr>
        <p:spPr>
          <a:xfrm rot="20849561">
            <a:off x="10121750" y="1877647"/>
            <a:ext cx="535724" cy="707886"/>
          </a:xfrm>
          <a:prstGeom prst="rect">
            <a:avLst/>
          </a:prstGeom>
          <a:noFill/>
        </p:spPr>
        <p:txBody>
          <a:bodyPr wrap="none" rtlCol="0">
            <a:spAutoFit/>
          </a:bodyPr>
          <a:lstStyle/>
          <a:p>
            <a:r>
              <a:rPr lang="en-GB" sz="40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&gt;</a:t>
            </a:r>
          </a:p>
        </p:txBody>
      </p:sp>
      <p:sp>
        <p:nvSpPr>
          <p:cNvPr id="12" name="Text Placeholder 11">
            <a:extLst>
              <a:ext uri="{FF2B5EF4-FFF2-40B4-BE49-F238E27FC236}">
                <a16:creationId xmlns:a16="http://schemas.microsoft.com/office/drawing/2014/main" id="{69B005D5-4ADA-4DE7-BB3A-F4C24F595F37}"/>
              </a:ext>
            </a:extLst>
          </p:cNvPr>
          <p:cNvSpPr>
            <a:spLocks noGrp="1"/>
          </p:cNvSpPr>
          <p:nvPr>
            <p:ph type="body" sz="quarter" idx="10" hasCustomPrompt="1"/>
          </p:nvPr>
        </p:nvSpPr>
        <p:spPr>
          <a:xfrm>
            <a:off x="2672020" y="4232275"/>
            <a:ext cx="3126482" cy="766763"/>
          </a:xfrm>
          <a:noFill/>
        </p:spPr>
        <p:txBody>
          <a:bodyPr anchor="ctr"/>
          <a:lstStyle>
            <a:lvl1pPr marL="0" indent="0" algn="ctr">
              <a:buNone/>
              <a:defRPr sz="1200">
                <a:solidFill>
                  <a:schemeClr val="bg1"/>
                </a:solidFill>
              </a:defRPr>
            </a:lvl1pPr>
          </a:lstStyle>
          <a:p>
            <a:pPr lvl="0"/>
            <a:r>
              <a:rPr lang="en-GB"/>
              <a:t>&lt;NAME&gt;&lt;TITLE&gt;&lt;EMAIL&gt;</a:t>
            </a:r>
          </a:p>
        </p:txBody>
      </p:sp>
    </p:spTree>
    <p:extLst>
      <p:ext uri="{BB962C8B-B14F-4D97-AF65-F5344CB8AC3E}">
        <p14:creationId xmlns:p14="http://schemas.microsoft.com/office/powerpoint/2010/main" val="413861334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BLUE">
    <p:bg>
      <p:bgPr>
        <a:solidFill>
          <a:schemeClr val="bg1"/>
        </a:solidFill>
        <a:effectLst/>
      </p:bgPr>
    </p:bg>
    <p:spTree>
      <p:nvGrpSpPr>
        <p:cNvPr id="1" name=""/>
        <p:cNvGrpSpPr/>
        <p:nvPr/>
      </p:nvGrpSpPr>
      <p:grpSpPr>
        <a:xfrm>
          <a:off x="0" y="0"/>
          <a:ext cx="0" cy="0"/>
          <a:chOff x="0" y="0"/>
          <a:chExt cx="0" cy="0"/>
        </a:xfrm>
      </p:grpSpPr>
      <p:sp>
        <p:nvSpPr>
          <p:cNvPr id="15" name="Flowchart: Manual Input 3">
            <a:extLst>
              <a:ext uri="{FF2B5EF4-FFF2-40B4-BE49-F238E27FC236}">
                <a16:creationId xmlns:a16="http://schemas.microsoft.com/office/drawing/2014/main" id="{8632FB38-A32C-47C8-8C01-837B130C774B}"/>
              </a:ext>
            </a:extLst>
          </p:cNvPr>
          <p:cNvSpPr/>
          <p:nvPr userDrawn="1"/>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0A6DA6C4-EB57-4EF4-AC40-C9F8B32273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4158" y="5865006"/>
            <a:ext cx="1455716" cy="745899"/>
          </a:xfrm>
          <a:prstGeom prst="rect">
            <a:avLst/>
          </a:prstGeom>
        </p:spPr>
      </p:pic>
      <p:sp>
        <p:nvSpPr>
          <p:cNvPr id="10" name="Titel 9">
            <a:extLst>
              <a:ext uri="{FF2B5EF4-FFF2-40B4-BE49-F238E27FC236}">
                <a16:creationId xmlns:a16="http://schemas.microsoft.com/office/drawing/2014/main" id="{3C44723A-BC01-495E-8486-A55FE85DE947}"/>
              </a:ext>
            </a:extLst>
          </p:cNvPr>
          <p:cNvSpPr>
            <a:spLocks noGrp="1"/>
          </p:cNvSpPr>
          <p:nvPr>
            <p:ph type="title" hasCustomPrompt="1"/>
          </p:nvPr>
        </p:nvSpPr>
        <p:spPr>
          <a:xfrm>
            <a:off x="2375065" y="5955383"/>
            <a:ext cx="9473560" cy="565146"/>
          </a:xfrm>
        </p:spPr>
        <p:txBody>
          <a:bodyPr/>
          <a:lstStyle>
            <a:lvl1pPr algn="r">
              <a:defRPr sz="3200" b="0">
                <a:solidFill>
                  <a:schemeClr val="bg1"/>
                </a:solidFill>
              </a:defRPr>
            </a:lvl1pPr>
          </a:lstStyle>
          <a:p>
            <a:r>
              <a:rPr lang="de-DE"/>
              <a:t>Section Title</a:t>
            </a:r>
          </a:p>
        </p:txBody>
      </p:sp>
    </p:spTree>
    <p:extLst>
      <p:ext uri="{BB962C8B-B14F-4D97-AF65-F5344CB8AC3E}">
        <p14:creationId xmlns:p14="http://schemas.microsoft.com/office/powerpoint/2010/main" val="5647766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GREEN">
    <p:bg>
      <p:bgPr>
        <a:solidFill>
          <a:schemeClr val="bg1"/>
        </a:solidFill>
        <a:effectLst/>
      </p:bgPr>
    </p:bg>
    <p:spTree>
      <p:nvGrpSpPr>
        <p:cNvPr id="1" name=""/>
        <p:cNvGrpSpPr/>
        <p:nvPr/>
      </p:nvGrpSpPr>
      <p:grpSpPr>
        <a:xfrm>
          <a:off x="0" y="0"/>
          <a:ext cx="0" cy="0"/>
          <a:chOff x="0" y="0"/>
          <a:chExt cx="0" cy="0"/>
        </a:xfrm>
      </p:grpSpPr>
      <p:sp>
        <p:nvSpPr>
          <p:cNvPr id="15" name="Flowchart: Manual Input 3">
            <a:extLst>
              <a:ext uri="{FF2B5EF4-FFF2-40B4-BE49-F238E27FC236}">
                <a16:creationId xmlns:a16="http://schemas.microsoft.com/office/drawing/2014/main" id="{8632FB38-A32C-47C8-8C01-837B130C774B}"/>
              </a:ext>
            </a:extLst>
          </p:cNvPr>
          <p:cNvSpPr/>
          <p:nvPr userDrawn="1"/>
        </p:nvSpPr>
        <p:spPr>
          <a:xfrm>
            <a:off x="0" y="5338916"/>
            <a:ext cx="12192000" cy="1524946"/>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0A6DA6C4-EB57-4EF4-AC40-C9F8B32273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4158" y="5865006"/>
            <a:ext cx="1455716" cy="745899"/>
          </a:xfrm>
          <a:prstGeom prst="rect">
            <a:avLst/>
          </a:prstGeom>
        </p:spPr>
      </p:pic>
      <p:sp>
        <p:nvSpPr>
          <p:cNvPr id="10" name="Titel 9">
            <a:extLst>
              <a:ext uri="{FF2B5EF4-FFF2-40B4-BE49-F238E27FC236}">
                <a16:creationId xmlns:a16="http://schemas.microsoft.com/office/drawing/2014/main" id="{3C44723A-BC01-495E-8486-A55FE85DE947}"/>
              </a:ext>
            </a:extLst>
          </p:cNvPr>
          <p:cNvSpPr>
            <a:spLocks noGrp="1"/>
          </p:cNvSpPr>
          <p:nvPr>
            <p:ph type="title" hasCustomPrompt="1"/>
          </p:nvPr>
        </p:nvSpPr>
        <p:spPr>
          <a:xfrm>
            <a:off x="2375065" y="5955383"/>
            <a:ext cx="9473560" cy="565146"/>
          </a:xfrm>
        </p:spPr>
        <p:txBody>
          <a:bodyPr/>
          <a:lstStyle>
            <a:lvl1pPr algn="r">
              <a:defRPr sz="3200" b="0">
                <a:solidFill>
                  <a:schemeClr val="bg1"/>
                </a:solidFill>
              </a:defRPr>
            </a:lvl1pPr>
          </a:lstStyle>
          <a:p>
            <a:r>
              <a:rPr lang="de-DE"/>
              <a:t>Section Title</a:t>
            </a:r>
          </a:p>
        </p:txBody>
      </p:sp>
    </p:spTree>
    <p:extLst>
      <p:ext uri="{BB962C8B-B14F-4D97-AF65-F5344CB8AC3E}">
        <p14:creationId xmlns:p14="http://schemas.microsoft.com/office/powerpoint/2010/main" val="250917135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SALMON">
    <p:bg>
      <p:bgPr>
        <a:solidFill>
          <a:schemeClr val="bg1"/>
        </a:solidFill>
        <a:effectLst/>
      </p:bgPr>
    </p:bg>
    <p:spTree>
      <p:nvGrpSpPr>
        <p:cNvPr id="1" name=""/>
        <p:cNvGrpSpPr/>
        <p:nvPr/>
      </p:nvGrpSpPr>
      <p:grpSpPr>
        <a:xfrm>
          <a:off x="0" y="0"/>
          <a:ext cx="0" cy="0"/>
          <a:chOff x="0" y="0"/>
          <a:chExt cx="0" cy="0"/>
        </a:xfrm>
      </p:grpSpPr>
      <p:sp>
        <p:nvSpPr>
          <p:cNvPr id="17" name="Flowchart: Manual Input 3">
            <a:extLst>
              <a:ext uri="{FF2B5EF4-FFF2-40B4-BE49-F238E27FC236}">
                <a16:creationId xmlns:a16="http://schemas.microsoft.com/office/drawing/2014/main" id="{74343504-AF3E-48A4-A32A-D4028A4AA8EA}"/>
              </a:ext>
            </a:extLst>
          </p:cNvPr>
          <p:cNvSpPr/>
          <p:nvPr userDrawn="1"/>
        </p:nvSpPr>
        <p:spPr>
          <a:xfrm>
            <a:off x="0" y="5338916"/>
            <a:ext cx="12192000" cy="152494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6" name="Grafik 17" descr="Ein Bild, das Text enthält.&#10;&#10;Automatisch generierte Beschreibung">
            <a:extLst>
              <a:ext uri="{FF2B5EF4-FFF2-40B4-BE49-F238E27FC236}">
                <a16:creationId xmlns:a16="http://schemas.microsoft.com/office/drawing/2014/main" id="{E61950D0-B2EA-4511-9BB9-0B6FAB498B4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1334" y="5865006"/>
            <a:ext cx="1455716" cy="745899"/>
          </a:xfrm>
          <a:prstGeom prst="rect">
            <a:avLst/>
          </a:prstGeom>
        </p:spPr>
      </p:pic>
      <p:sp>
        <p:nvSpPr>
          <p:cNvPr id="19" name="Titel 9">
            <a:extLst>
              <a:ext uri="{FF2B5EF4-FFF2-40B4-BE49-F238E27FC236}">
                <a16:creationId xmlns:a16="http://schemas.microsoft.com/office/drawing/2014/main" id="{5D458E60-DF8D-4A0A-8062-1CFE12045178}"/>
              </a:ext>
            </a:extLst>
          </p:cNvPr>
          <p:cNvSpPr>
            <a:spLocks noGrp="1"/>
          </p:cNvSpPr>
          <p:nvPr>
            <p:ph type="title" hasCustomPrompt="1"/>
          </p:nvPr>
        </p:nvSpPr>
        <p:spPr>
          <a:xfrm>
            <a:off x="2375065" y="5955383"/>
            <a:ext cx="9473560" cy="565146"/>
          </a:xfrm>
        </p:spPr>
        <p:txBody>
          <a:bodyPr/>
          <a:lstStyle>
            <a:lvl1pPr algn="r">
              <a:defRPr sz="3200">
                <a:solidFill>
                  <a:schemeClr val="bg1"/>
                </a:solidFill>
              </a:defRPr>
            </a:lvl1pPr>
          </a:lstStyle>
          <a:p>
            <a:r>
              <a:rPr lang="de-DE"/>
              <a:t>Section Title</a:t>
            </a:r>
          </a:p>
        </p:txBody>
      </p:sp>
    </p:spTree>
    <p:extLst>
      <p:ext uri="{BB962C8B-B14F-4D97-AF65-F5344CB8AC3E}">
        <p14:creationId xmlns:p14="http://schemas.microsoft.com/office/powerpoint/2010/main" val="163438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6_Aangepaste indel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1183453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ORANGE">
    <p:bg>
      <p:bgPr>
        <a:solidFill>
          <a:schemeClr val="bg1"/>
        </a:solidFill>
        <a:effectLst/>
      </p:bgPr>
    </p:bg>
    <p:spTree>
      <p:nvGrpSpPr>
        <p:cNvPr id="1" name=""/>
        <p:cNvGrpSpPr/>
        <p:nvPr/>
      </p:nvGrpSpPr>
      <p:grpSpPr>
        <a:xfrm>
          <a:off x="0" y="0"/>
          <a:ext cx="0" cy="0"/>
          <a:chOff x="0" y="0"/>
          <a:chExt cx="0" cy="0"/>
        </a:xfrm>
      </p:grpSpPr>
      <p:sp>
        <p:nvSpPr>
          <p:cNvPr id="17" name="Flowchart: Manual Input 3">
            <a:extLst>
              <a:ext uri="{FF2B5EF4-FFF2-40B4-BE49-F238E27FC236}">
                <a16:creationId xmlns:a16="http://schemas.microsoft.com/office/drawing/2014/main" id="{352C7AF9-24AF-461C-AD51-96050CA12DA7}"/>
              </a:ext>
            </a:extLst>
          </p:cNvPr>
          <p:cNvSpPr/>
          <p:nvPr userDrawn="1"/>
        </p:nvSpPr>
        <p:spPr>
          <a:xfrm>
            <a:off x="0" y="5338916"/>
            <a:ext cx="12192000" cy="1524946"/>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8" name="Grafik 17" descr="Ein Bild, das Text enthält.&#10;&#10;Automatisch generierte Beschreibung">
            <a:extLst>
              <a:ext uri="{FF2B5EF4-FFF2-40B4-BE49-F238E27FC236}">
                <a16:creationId xmlns:a16="http://schemas.microsoft.com/office/drawing/2014/main" id="{013978B3-28A6-4814-8810-159142A69C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1334" y="5865006"/>
            <a:ext cx="1455716" cy="745899"/>
          </a:xfrm>
          <a:prstGeom prst="rect">
            <a:avLst/>
          </a:prstGeom>
        </p:spPr>
      </p:pic>
      <p:sp>
        <p:nvSpPr>
          <p:cNvPr id="16" name="Titel 9">
            <a:extLst>
              <a:ext uri="{FF2B5EF4-FFF2-40B4-BE49-F238E27FC236}">
                <a16:creationId xmlns:a16="http://schemas.microsoft.com/office/drawing/2014/main" id="{B4689181-20E4-47CA-BF2B-823FF03A85AB}"/>
              </a:ext>
            </a:extLst>
          </p:cNvPr>
          <p:cNvSpPr>
            <a:spLocks noGrp="1"/>
          </p:cNvSpPr>
          <p:nvPr>
            <p:ph type="title" hasCustomPrompt="1"/>
          </p:nvPr>
        </p:nvSpPr>
        <p:spPr>
          <a:xfrm>
            <a:off x="2375065" y="5955383"/>
            <a:ext cx="9473560" cy="565146"/>
          </a:xfrm>
        </p:spPr>
        <p:txBody>
          <a:bodyPr/>
          <a:lstStyle>
            <a:lvl1pPr algn="r">
              <a:defRPr sz="3200">
                <a:solidFill>
                  <a:schemeClr val="bg1"/>
                </a:solidFill>
              </a:defRPr>
            </a:lvl1pPr>
          </a:lstStyle>
          <a:p>
            <a:r>
              <a:rPr lang="de-DE"/>
              <a:t>Section Title</a:t>
            </a:r>
          </a:p>
        </p:txBody>
      </p:sp>
    </p:spTree>
    <p:extLst>
      <p:ext uri="{BB962C8B-B14F-4D97-AF65-F5344CB8AC3E}">
        <p14:creationId xmlns:p14="http://schemas.microsoft.com/office/powerpoint/2010/main" val="2540241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605104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AIN Template TITLE A">
    <p:spTree>
      <p:nvGrpSpPr>
        <p:cNvPr id="1" name=""/>
        <p:cNvGrpSpPr/>
        <p:nvPr/>
      </p:nvGrpSpPr>
      <p:grpSpPr>
        <a:xfrm>
          <a:off x="0" y="0"/>
          <a:ext cx="0" cy="0"/>
          <a:chOff x="0" y="0"/>
          <a:chExt cx="0" cy="0"/>
        </a:xfrm>
      </p:grpSpPr>
      <p:pic>
        <p:nvPicPr>
          <p:cNvPr id="19" name="Grafik 6">
            <a:extLst>
              <a:ext uri="{FF2B5EF4-FFF2-40B4-BE49-F238E27FC236}">
                <a16:creationId xmlns:a16="http://schemas.microsoft.com/office/drawing/2014/main" id="{0C399A3E-7926-4C62-89F8-D00D9BDEFC1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9050"/>
            <a:ext cx="12191999" cy="6877049"/>
          </a:xfrm>
          <a:prstGeom prst="rect">
            <a:avLst/>
          </a:prstGeom>
        </p:spPr>
      </p:pic>
      <p:sp>
        <p:nvSpPr>
          <p:cNvPr id="20" name="Flowchart: Manual Input 6">
            <a:extLst>
              <a:ext uri="{FF2B5EF4-FFF2-40B4-BE49-F238E27FC236}">
                <a16:creationId xmlns:a16="http://schemas.microsoft.com/office/drawing/2014/main" id="{C05AE954-7756-4150-B973-EA0FB903F44A}"/>
              </a:ext>
            </a:extLst>
          </p:cNvPr>
          <p:cNvSpPr/>
          <p:nvPr userDrawn="1"/>
        </p:nvSpPr>
        <p:spPr>
          <a:xfrm>
            <a:off x="0" y="4078912"/>
            <a:ext cx="12192000" cy="2788919"/>
          </a:xfrm>
          <a:prstGeom prst="flowChartManualInpu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3" name="Text Placeholder 22">
            <a:extLst>
              <a:ext uri="{FF2B5EF4-FFF2-40B4-BE49-F238E27FC236}">
                <a16:creationId xmlns:a16="http://schemas.microsoft.com/office/drawing/2014/main" id="{9201B81F-66A0-4EC2-AF25-5B49D09AE8FC}"/>
              </a:ext>
            </a:extLst>
          </p:cNvPr>
          <p:cNvSpPr>
            <a:spLocks noGrp="1"/>
          </p:cNvSpPr>
          <p:nvPr userDrawn="1">
            <p:ph type="body" sz="quarter" idx="10"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26" name="Title 25">
            <a:extLst>
              <a:ext uri="{FF2B5EF4-FFF2-40B4-BE49-F238E27FC236}">
                <a16:creationId xmlns:a16="http://schemas.microsoft.com/office/drawing/2014/main" id="{AB96F4EE-0383-4E9F-8B2A-3CAE3E3D8FC2}"/>
              </a:ext>
            </a:extLst>
          </p:cNvPr>
          <p:cNvSpPr>
            <a:spLocks noGrp="1"/>
          </p:cNvSpPr>
          <p:nvPr userDrawn="1">
            <p:ph type="title" hasCustomPrompt="1"/>
          </p:nvPr>
        </p:nvSpPr>
        <p:spPr>
          <a:xfrm>
            <a:off x="4543736" y="4644258"/>
            <a:ext cx="7190552" cy="1121609"/>
          </a:xfrm>
        </p:spPr>
        <p:txBody>
          <a:bodyPr anchor="t" anchorCtr="0">
            <a:noAutofit/>
          </a:bodyPr>
          <a:lstStyle>
            <a:lvl1pPr algn="r">
              <a:lnSpc>
                <a:spcPts val="4000"/>
              </a:lnSpc>
              <a:defRPr sz="3600">
                <a:solidFill>
                  <a:schemeClr val="bg1"/>
                </a:solidFill>
              </a:defRPr>
            </a:lvl1pPr>
          </a:lstStyle>
          <a:p>
            <a:r>
              <a:rPr lang="en-US"/>
              <a:t>Welcome to HSO</a:t>
            </a:r>
            <a:endParaRPr lang="nl-NL"/>
          </a:p>
        </p:txBody>
      </p:sp>
      <p:pic>
        <p:nvPicPr>
          <p:cNvPr id="3" name="Picture 2">
            <a:extLst>
              <a:ext uri="{FF2B5EF4-FFF2-40B4-BE49-F238E27FC236}">
                <a16:creationId xmlns:a16="http://schemas.microsoft.com/office/drawing/2014/main" id="{ECCD4F67-3BDE-4F07-97F4-C3295D1B78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3220" y="553688"/>
            <a:ext cx="3083168" cy="422605"/>
          </a:xfrm>
          <a:prstGeom prst="rect">
            <a:avLst/>
          </a:prstGeom>
        </p:spPr>
      </p:pic>
    </p:spTree>
    <p:extLst>
      <p:ext uri="{BB962C8B-B14F-4D97-AF65-F5344CB8AC3E}">
        <p14:creationId xmlns:p14="http://schemas.microsoft.com/office/powerpoint/2010/main" val="3790625447"/>
      </p:ext>
    </p:extLst>
  </p:cSld>
  <p:clrMapOvr>
    <a:masterClrMapping/>
  </p:clrMapOvr>
  <p:extLst>
    <p:ext uri="{DCECCB84-F9BA-43D5-87BE-67443E8EF086}">
      <p15:sldGuideLst xmlns:p15="http://schemas.microsoft.com/office/powerpoint/2012/main">
        <p15:guide id="1" orient="horz" pos="346">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Main Templat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99282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MAIN Template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500"/>
              </a:spcBef>
              <a:buClr>
                <a:srgbClr val="079FC3"/>
              </a:buClr>
              <a:defRPr>
                <a:solidFill>
                  <a:srgbClr val="505050"/>
                </a:solidFill>
              </a:defRPr>
            </a:lvl1pPr>
            <a:lvl2pPr marL="432011" indent="-180005">
              <a:spcBef>
                <a:spcPts val="400"/>
              </a:spcBef>
              <a:buClr>
                <a:srgbClr val="00395F"/>
              </a:buClr>
              <a:buFont typeface="Segoe UI" panose="020B0502040204020203" pitchFamily="34" charset="0"/>
              <a:buChar char="−"/>
              <a:defRPr>
                <a:solidFill>
                  <a:srgbClr val="505050"/>
                </a:solidFill>
              </a:defRPr>
            </a:lvl2pPr>
            <a:lvl3pPr>
              <a:spcBef>
                <a:spcPts val="300"/>
              </a:spcBef>
              <a:buClr>
                <a:srgbClr val="004880"/>
              </a:buClr>
              <a:defRPr>
                <a:solidFill>
                  <a:srgbClr val="505050"/>
                </a:solidFill>
              </a:defRPr>
            </a:lvl3pPr>
            <a:lvl4pPr>
              <a:spcBef>
                <a:spcPts val="200"/>
              </a:spcBef>
              <a:buClr>
                <a:srgbClr val="00395F"/>
              </a:buClr>
              <a:defRPr>
                <a:solidFill>
                  <a:srgbClr val="505050"/>
                </a:solidFill>
              </a:defRPr>
            </a:lvl4pPr>
            <a:lvl5pPr>
              <a:spcBef>
                <a:spcPts val="100"/>
              </a:spcBef>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29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 Templa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069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MAIN Template TITLE &amp; 2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5405538" cy="5220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5231" y="972000"/>
            <a:ext cx="5405538" cy="5220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579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8"/>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500"/>
              </a:spcBef>
              <a:buClr>
                <a:srgbClr val="079FC3"/>
              </a:buClr>
              <a:defRPr>
                <a:solidFill>
                  <a:srgbClr val="3C3C3C"/>
                </a:solidFill>
              </a:defRPr>
            </a:lvl1pPr>
            <a:lvl2pPr marL="432011" indent="-180005">
              <a:spcBef>
                <a:spcPts val="400"/>
              </a:spcBef>
              <a:buClr>
                <a:srgbClr val="00395F"/>
              </a:buClr>
              <a:buFont typeface="Segoe UI" panose="020B0502040204020203" pitchFamily="34" charset="0"/>
              <a:buChar char="−"/>
              <a:defRPr>
                <a:solidFill>
                  <a:srgbClr val="3C3C3C"/>
                </a:solidFill>
              </a:defRPr>
            </a:lvl2pPr>
            <a:lvl3pPr>
              <a:spcBef>
                <a:spcPts val="300"/>
              </a:spcBef>
              <a:buClr>
                <a:srgbClr val="004880"/>
              </a:buClr>
              <a:defRPr>
                <a:solidFill>
                  <a:srgbClr val="3C3C3C"/>
                </a:solidFill>
              </a:defRPr>
            </a:lvl3pPr>
            <a:lvl4pPr>
              <a:spcBef>
                <a:spcPts val="200"/>
              </a:spcBef>
              <a:buClr>
                <a:srgbClr val="00395F"/>
              </a:buClr>
              <a:defRPr>
                <a:solidFill>
                  <a:srgbClr val="3C3C3C"/>
                </a:solidFill>
              </a:defRPr>
            </a:lvl4pPr>
            <a:lvl5pPr>
              <a:spcBef>
                <a:spcPts val="100"/>
              </a:spcBef>
              <a:defRPr>
                <a:solidFill>
                  <a:srgbClr val="3C3C3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7447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IN Template TITLE &amp; 3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08309"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4331077"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666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MAIN Template TITLE &amp; COMPA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6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4" name="Content Placeholder 3"/>
          <p:cNvSpPr>
            <a:spLocks noGrp="1"/>
          </p:cNvSpPr>
          <p:nvPr>
            <p:ph sz="half" idx="2"/>
          </p:nvPr>
        </p:nvSpPr>
        <p:spPr>
          <a:xfrm>
            <a:off x="576000" y="1547999"/>
            <a:ext cx="5400000" cy="4572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400">
                <a:solidFill>
                  <a:srgbClr val="50505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40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0000" y="1556791"/>
            <a:ext cx="5400000" cy="4572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400">
                <a:solidFill>
                  <a:srgbClr val="50505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9371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Template FOOTER">
    <p:spTree>
      <p:nvGrpSpPr>
        <p:cNvPr id="1" name=""/>
        <p:cNvGrpSpPr/>
        <p:nvPr/>
      </p:nvGrpSpPr>
      <p:grpSpPr>
        <a:xfrm>
          <a:off x="0" y="0"/>
          <a:ext cx="0" cy="0"/>
          <a:chOff x="0" y="0"/>
          <a:chExt cx="0" cy="0"/>
        </a:xfrm>
      </p:grpSpPr>
      <p:sp>
        <p:nvSpPr>
          <p:cNvPr id="2" name="Flowchart: Manual Input 8">
            <a:extLst>
              <a:ext uri="{FF2B5EF4-FFF2-40B4-BE49-F238E27FC236}">
                <a16:creationId xmlns:a16="http://schemas.microsoft.com/office/drawing/2014/main" id="{8F8DA388-D741-4DCE-AED4-13F005B5A5D8}"/>
              </a:ext>
            </a:extLst>
          </p:cNvPr>
          <p:cNvSpPr/>
          <p:nvPr userDrawn="1"/>
        </p:nvSpPr>
        <p:spPr>
          <a:xfrm>
            <a:off x="6236316" y="2154934"/>
            <a:ext cx="3973790" cy="3009535"/>
          </a:xfrm>
          <a:prstGeom prst="flowChartManualInpu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sz="3200">
              <a:latin typeface="Segoe UI" panose="020B0502040204020203" pitchFamily="34" charset="0"/>
              <a:ea typeface="Segoe UI" panose="020B0502040204020203" pitchFamily="34" charset="0"/>
              <a:cs typeface="Segoe UI" panose="020B0502040204020203" pitchFamily="34" charset="0"/>
            </a:endParaRPr>
          </a:p>
        </p:txBody>
      </p:sp>
      <p:sp>
        <p:nvSpPr>
          <p:cNvPr id="3" name="Flowchart: Manual Input 9">
            <a:extLst>
              <a:ext uri="{FF2B5EF4-FFF2-40B4-BE49-F238E27FC236}">
                <a16:creationId xmlns:a16="http://schemas.microsoft.com/office/drawing/2014/main" id="{55281C65-7C02-4527-9801-F0CD62335007}"/>
              </a:ext>
            </a:extLst>
          </p:cNvPr>
          <p:cNvSpPr/>
          <p:nvPr userDrawn="1"/>
        </p:nvSpPr>
        <p:spPr>
          <a:xfrm>
            <a:off x="2202029" y="2784256"/>
            <a:ext cx="3973790" cy="2380213"/>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defRPr/>
            </a:pPr>
            <a:r>
              <a:rPr lang="en-US" sz="2000">
                <a:solidFill>
                  <a:prstClr val="white"/>
                </a:solidFill>
                <a:latin typeface="Segoe UI" panose="020B0502040204020203" pitchFamily="34" charset="0"/>
                <a:cs typeface="Segoe UI" panose="020B0502040204020203" pitchFamily="34" charset="0"/>
              </a:rPr>
              <a:t>Thank you for your </a:t>
            </a:r>
          </a:p>
          <a:p>
            <a:pPr algn="ctr">
              <a:defRPr/>
            </a:pPr>
            <a:r>
              <a:rPr lang="en-US" sz="2000">
                <a:solidFill>
                  <a:prstClr val="white"/>
                </a:solidFill>
                <a:latin typeface="Segoe UI" panose="020B0502040204020203" pitchFamily="34" charset="0"/>
                <a:cs typeface="Segoe UI" panose="020B0502040204020203" pitchFamily="34" charset="0"/>
              </a:rPr>
              <a:t>time and attention!</a:t>
            </a: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p:txBody>
      </p:sp>
      <p:pic>
        <p:nvPicPr>
          <p:cNvPr id="5" name="Grafik 6" descr="Ein Bild, das Text enthält.&#10;&#10;Automatisch generierte Beschreibung">
            <a:extLst>
              <a:ext uri="{FF2B5EF4-FFF2-40B4-BE49-F238E27FC236}">
                <a16:creationId xmlns:a16="http://schemas.microsoft.com/office/drawing/2014/main" id="{F0F0AB62-0B0B-445A-B151-144733F92B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57768" y="1929330"/>
            <a:ext cx="3662083" cy="543617"/>
          </a:xfrm>
          <a:prstGeom prst="rect">
            <a:avLst/>
          </a:prstGeom>
        </p:spPr>
      </p:pic>
      <p:sp>
        <p:nvSpPr>
          <p:cNvPr id="7" name="TextBox 14">
            <a:extLst>
              <a:ext uri="{FF2B5EF4-FFF2-40B4-BE49-F238E27FC236}">
                <a16:creationId xmlns:a16="http://schemas.microsoft.com/office/drawing/2014/main" id="{CCA4AC2A-1B0E-418A-A9FD-74E92DA71E53}"/>
              </a:ext>
            </a:extLst>
          </p:cNvPr>
          <p:cNvSpPr txBox="1"/>
          <p:nvPr userDrawn="1"/>
        </p:nvSpPr>
        <p:spPr>
          <a:xfrm>
            <a:off x="6853315" y="2936221"/>
            <a:ext cx="2739792" cy="1815882"/>
          </a:xfrm>
          <a:prstGeom prst="rect">
            <a:avLst/>
          </a:prstGeom>
          <a:noFill/>
        </p:spPr>
        <p:txBody>
          <a:bodyPr wrap="square">
            <a:spAutoFit/>
          </a:bodyPr>
          <a:lstStyle/>
          <a:p>
            <a:pPr algn="ctr"/>
            <a:r>
              <a:rPr lang="en-GB" sz="2800" b="1">
                <a:solidFill>
                  <a:schemeClr val="bg1"/>
                </a:solidFill>
                <a:latin typeface="Segoe UI" panose="020B0502040204020203" pitchFamily="34" charset="0"/>
                <a:ea typeface="Segoe UI" panose="020B0502040204020203" pitchFamily="34" charset="0"/>
                <a:cs typeface="Segoe UI" panose="020B0502040204020203" pitchFamily="34" charset="0"/>
              </a:rPr>
              <a:t>Driving Improvements in Business Performance</a:t>
            </a:r>
          </a:p>
        </p:txBody>
      </p:sp>
      <p:sp>
        <p:nvSpPr>
          <p:cNvPr id="8" name="Rechteck 7">
            <a:extLst>
              <a:ext uri="{FF2B5EF4-FFF2-40B4-BE49-F238E27FC236}">
                <a16:creationId xmlns:a16="http://schemas.microsoft.com/office/drawing/2014/main" id="{B629E29B-07C7-43B6-9157-9716EB5F7E35}"/>
              </a:ext>
            </a:extLst>
          </p:cNvPr>
          <p:cNvSpPr/>
          <p:nvPr userDrawn="1"/>
        </p:nvSpPr>
        <p:spPr>
          <a:xfrm>
            <a:off x="0" y="6082145"/>
            <a:ext cx="12192000" cy="775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e-DE">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Process 10">
            <a:extLst>
              <a:ext uri="{FF2B5EF4-FFF2-40B4-BE49-F238E27FC236}">
                <a16:creationId xmlns:a16="http://schemas.microsoft.com/office/drawing/2014/main" id="{68E6C1B5-9EF1-493B-845F-DF0E328264B2}"/>
              </a:ext>
            </a:extLst>
          </p:cNvPr>
          <p:cNvSpPr/>
          <p:nvPr userDrawn="1"/>
        </p:nvSpPr>
        <p:spPr>
          <a:xfrm rot="10379690">
            <a:off x="1519600" y="2410382"/>
            <a:ext cx="8800503" cy="40256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12">
            <a:extLst>
              <a:ext uri="{FF2B5EF4-FFF2-40B4-BE49-F238E27FC236}">
                <a16:creationId xmlns:a16="http://schemas.microsoft.com/office/drawing/2014/main" id="{9BAC64C1-807E-4E4E-8D0B-1D786C385E29}"/>
              </a:ext>
            </a:extLst>
          </p:cNvPr>
          <p:cNvSpPr txBox="1"/>
          <p:nvPr userDrawn="1"/>
        </p:nvSpPr>
        <p:spPr>
          <a:xfrm rot="20849561">
            <a:off x="10121750" y="1877647"/>
            <a:ext cx="535724" cy="707886"/>
          </a:xfrm>
          <a:prstGeom prst="rect">
            <a:avLst/>
          </a:prstGeom>
          <a:noFill/>
        </p:spPr>
        <p:txBody>
          <a:bodyPr wrap="none" rtlCol="0">
            <a:spAutoFit/>
          </a:bodyPr>
          <a:lstStyle/>
          <a:p>
            <a:r>
              <a:rPr lang="en-GB" sz="40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&gt;</a:t>
            </a:r>
          </a:p>
        </p:txBody>
      </p:sp>
      <p:sp>
        <p:nvSpPr>
          <p:cNvPr id="12" name="Text Placeholder 11">
            <a:extLst>
              <a:ext uri="{FF2B5EF4-FFF2-40B4-BE49-F238E27FC236}">
                <a16:creationId xmlns:a16="http://schemas.microsoft.com/office/drawing/2014/main" id="{69B005D5-4ADA-4DE7-BB3A-F4C24F595F37}"/>
              </a:ext>
            </a:extLst>
          </p:cNvPr>
          <p:cNvSpPr>
            <a:spLocks noGrp="1"/>
          </p:cNvSpPr>
          <p:nvPr>
            <p:ph type="body" sz="quarter" idx="10" hasCustomPrompt="1"/>
          </p:nvPr>
        </p:nvSpPr>
        <p:spPr>
          <a:xfrm>
            <a:off x="2672020" y="4232275"/>
            <a:ext cx="3126482" cy="766763"/>
          </a:xfrm>
          <a:noFill/>
        </p:spPr>
        <p:txBody>
          <a:bodyPr anchor="ctr"/>
          <a:lstStyle>
            <a:lvl1pPr marL="0" indent="0" algn="ctr">
              <a:buNone/>
              <a:defRPr sz="1200">
                <a:solidFill>
                  <a:schemeClr val="bg1"/>
                </a:solidFill>
              </a:defRPr>
            </a:lvl1pPr>
          </a:lstStyle>
          <a:p>
            <a:pPr lvl="0"/>
            <a:r>
              <a:rPr lang="en-GB"/>
              <a:t>&lt;NAME&gt;&lt;TITLE&gt;&lt;EMAIL&gt;</a:t>
            </a:r>
          </a:p>
        </p:txBody>
      </p:sp>
    </p:spTree>
    <p:extLst>
      <p:ext uri="{BB962C8B-B14F-4D97-AF65-F5344CB8AC3E}">
        <p14:creationId xmlns:p14="http://schemas.microsoft.com/office/powerpoint/2010/main" val="532677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BLUE">
    <p:bg>
      <p:bgPr>
        <a:solidFill>
          <a:schemeClr val="bg1"/>
        </a:solidFill>
        <a:effectLst/>
      </p:bgPr>
    </p:bg>
    <p:spTree>
      <p:nvGrpSpPr>
        <p:cNvPr id="1" name=""/>
        <p:cNvGrpSpPr/>
        <p:nvPr/>
      </p:nvGrpSpPr>
      <p:grpSpPr>
        <a:xfrm>
          <a:off x="0" y="0"/>
          <a:ext cx="0" cy="0"/>
          <a:chOff x="0" y="0"/>
          <a:chExt cx="0" cy="0"/>
        </a:xfrm>
      </p:grpSpPr>
      <p:sp>
        <p:nvSpPr>
          <p:cNvPr id="15" name="Flowchart: Manual Input 3">
            <a:extLst>
              <a:ext uri="{FF2B5EF4-FFF2-40B4-BE49-F238E27FC236}">
                <a16:creationId xmlns:a16="http://schemas.microsoft.com/office/drawing/2014/main" id="{8632FB38-A32C-47C8-8C01-837B130C774B}"/>
              </a:ext>
            </a:extLst>
          </p:cNvPr>
          <p:cNvSpPr/>
          <p:nvPr userDrawn="1"/>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0A6DA6C4-EB57-4EF4-AC40-C9F8B32273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4158" y="5865006"/>
            <a:ext cx="1455716" cy="745899"/>
          </a:xfrm>
          <a:prstGeom prst="rect">
            <a:avLst/>
          </a:prstGeom>
        </p:spPr>
      </p:pic>
      <p:sp>
        <p:nvSpPr>
          <p:cNvPr id="10" name="Titel 9">
            <a:extLst>
              <a:ext uri="{FF2B5EF4-FFF2-40B4-BE49-F238E27FC236}">
                <a16:creationId xmlns:a16="http://schemas.microsoft.com/office/drawing/2014/main" id="{3C44723A-BC01-495E-8486-A55FE85DE947}"/>
              </a:ext>
            </a:extLst>
          </p:cNvPr>
          <p:cNvSpPr>
            <a:spLocks noGrp="1"/>
          </p:cNvSpPr>
          <p:nvPr>
            <p:ph type="title" hasCustomPrompt="1"/>
          </p:nvPr>
        </p:nvSpPr>
        <p:spPr>
          <a:xfrm>
            <a:off x="2375065" y="5955383"/>
            <a:ext cx="9473560" cy="565146"/>
          </a:xfrm>
        </p:spPr>
        <p:txBody>
          <a:bodyPr/>
          <a:lstStyle>
            <a:lvl1pPr algn="r">
              <a:defRPr sz="3200" b="0">
                <a:solidFill>
                  <a:schemeClr val="bg1"/>
                </a:solidFill>
              </a:defRPr>
            </a:lvl1pPr>
          </a:lstStyle>
          <a:p>
            <a:r>
              <a:rPr lang="de-DE"/>
              <a:t>Section Title</a:t>
            </a:r>
          </a:p>
        </p:txBody>
      </p:sp>
    </p:spTree>
    <p:extLst>
      <p:ext uri="{BB962C8B-B14F-4D97-AF65-F5344CB8AC3E}">
        <p14:creationId xmlns:p14="http://schemas.microsoft.com/office/powerpoint/2010/main" val="5106520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GREEN">
    <p:bg>
      <p:bgPr>
        <a:solidFill>
          <a:schemeClr val="bg1"/>
        </a:solidFill>
        <a:effectLst/>
      </p:bgPr>
    </p:bg>
    <p:spTree>
      <p:nvGrpSpPr>
        <p:cNvPr id="1" name=""/>
        <p:cNvGrpSpPr/>
        <p:nvPr/>
      </p:nvGrpSpPr>
      <p:grpSpPr>
        <a:xfrm>
          <a:off x="0" y="0"/>
          <a:ext cx="0" cy="0"/>
          <a:chOff x="0" y="0"/>
          <a:chExt cx="0" cy="0"/>
        </a:xfrm>
      </p:grpSpPr>
      <p:sp>
        <p:nvSpPr>
          <p:cNvPr id="15" name="Flowchart: Manual Input 3">
            <a:extLst>
              <a:ext uri="{FF2B5EF4-FFF2-40B4-BE49-F238E27FC236}">
                <a16:creationId xmlns:a16="http://schemas.microsoft.com/office/drawing/2014/main" id="{8632FB38-A32C-47C8-8C01-837B130C774B}"/>
              </a:ext>
            </a:extLst>
          </p:cNvPr>
          <p:cNvSpPr/>
          <p:nvPr userDrawn="1"/>
        </p:nvSpPr>
        <p:spPr>
          <a:xfrm>
            <a:off x="0" y="5338916"/>
            <a:ext cx="12192000" cy="1524946"/>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0A6DA6C4-EB57-4EF4-AC40-C9F8B32273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4158" y="5865006"/>
            <a:ext cx="1455716" cy="745899"/>
          </a:xfrm>
          <a:prstGeom prst="rect">
            <a:avLst/>
          </a:prstGeom>
        </p:spPr>
      </p:pic>
      <p:sp>
        <p:nvSpPr>
          <p:cNvPr id="10" name="Titel 9">
            <a:extLst>
              <a:ext uri="{FF2B5EF4-FFF2-40B4-BE49-F238E27FC236}">
                <a16:creationId xmlns:a16="http://schemas.microsoft.com/office/drawing/2014/main" id="{3C44723A-BC01-495E-8486-A55FE85DE947}"/>
              </a:ext>
            </a:extLst>
          </p:cNvPr>
          <p:cNvSpPr>
            <a:spLocks noGrp="1"/>
          </p:cNvSpPr>
          <p:nvPr>
            <p:ph type="title" hasCustomPrompt="1"/>
          </p:nvPr>
        </p:nvSpPr>
        <p:spPr>
          <a:xfrm>
            <a:off x="2375065" y="5955383"/>
            <a:ext cx="9473560" cy="565146"/>
          </a:xfrm>
        </p:spPr>
        <p:txBody>
          <a:bodyPr/>
          <a:lstStyle>
            <a:lvl1pPr algn="r">
              <a:defRPr sz="3200" b="0">
                <a:solidFill>
                  <a:schemeClr val="bg1"/>
                </a:solidFill>
              </a:defRPr>
            </a:lvl1pPr>
          </a:lstStyle>
          <a:p>
            <a:r>
              <a:rPr lang="de-DE"/>
              <a:t>Section Title</a:t>
            </a:r>
          </a:p>
        </p:txBody>
      </p:sp>
    </p:spTree>
    <p:extLst>
      <p:ext uri="{BB962C8B-B14F-4D97-AF65-F5344CB8AC3E}">
        <p14:creationId xmlns:p14="http://schemas.microsoft.com/office/powerpoint/2010/main" val="16463212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SALMON">
    <p:bg>
      <p:bgPr>
        <a:solidFill>
          <a:schemeClr val="bg1"/>
        </a:solidFill>
        <a:effectLst/>
      </p:bgPr>
    </p:bg>
    <p:spTree>
      <p:nvGrpSpPr>
        <p:cNvPr id="1" name=""/>
        <p:cNvGrpSpPr/>
        <p:nvPr/>
      </p:nvGrpSpPr>
      <p:grpSpPr>
        <a:xfrm>
          <a:off x="0" y="0"/>
          <a:ext cx="0" cy="0"/>
          <a:chOff x="0" y="0"/>
          <a:chExt cx="0" cy="0"/>
        </a:xfrm>
      </p:grpSpPr>
      <p:sp>
        <p:nvSpPr>
          <p:cNvPr id="17" name="Flowchart: Manual Input 3">
            <a:extLst>
              <a:ext uri="{FF2B5EF4-FFF2-40B4-BE49-F238E27FC236}">
                <a16:creationId xmlns:a16="http://schemas.microsoft.com/office/drawing/2014/main" id="{74343504-AF3E-48A4-A32A-D4028A4AA8EA}"/>
              </a:ext>
            </a:extLst>
          </p:cNvPr>
          <p:cNvSpPr/>
          <p:nvPr userDrawn="1"/>
        </p:nvSpPr>
        <p:spPr>
          <a:xfrm>
            <a:off x="0" y="5338916"/>
            <a:ext cx="12192000" cy="152494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6" name="Grafik 17" descr="Ein Bild, das Text enthält.&#10;&#10;Automatisch generierte Beschreibung">
            <a:extLst>
              <a:ext uri="{FF2B5EF4-FFF2-40B4-BE49-F238E27FC236}">
                <a16:creationId xmlns:a16="http://schemas.microsoft.com/office/drawing/2014/main" id="{E61950D0-B2EA-4511-9BB9-0B6FAB498B4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1334" y="5865006"/>
            <a:ext cx="1455716" cy="745899"/>
          </a:xfrm>
          <a:prstGeom prst="rect">
            <a:avLst/>
          </a:prstGeom>
        </p:spPr>
      </p:pic>
      <p:sp>
        <p:nvSpPr>
          <p:cNvPr id="19" name="Titel 9">
            <a:extLst>
              <a:ext uri="{FF2B5EF4-FFF2-40B4-BE49-F238E27FC236}">
                <a16:creationId xmlns:a16="http://schemas.microsoft.com/office/drawing/2014/main" id="{5D458E60-DF8D-4A0A-8062-1CFE12045178}"/>
              </a:ext>
            </a:extLst>
          </p:cNvPr>
          <p:cNvSpPr>
            <a:spLocks noGrp="1"/>
          </p:cNvSpPr>
          <p:nvPr>
            <p:ph type="title" hasCustomPrompt="1"/>
          </p:nvPr>
        </p:nvSpPr>
        <p:spPr>
          <a:xfrm>
            <a:off x="2375065" y="5955383"/>
            <a:ext cx="9473560" cy="565146"/>
          </a:xfrm>
        </p:spPr>
        <p:txBody>
          <a:bodyPr/>
          <a:lstStyle>
            <a:lvl1pPr algn="r">
              <a:defRPr sz="3200">
                <a:solidFill>
                  <a:schemeClr val="bg1"/>
                </a:solidFill>
              </a:defRPr>
            </a:lvl1pPr>
          </a:lstStyle>
          <a:p>
            <a:r>
              <a:rPr lang="de-DE"/>
              <a:t>Section Title</a:t>
            </a:r>
          </a:p>
        </p:txBody>
      </p:sp>
    </p:spTree>
    <p:extLst>
      <p:ext uri="{BB962C8B-B14F-4D97-AF65-F5344CB8AC3E}">
        <p14:creationId xmlns:p14="http://schemas.microsoft.com/office/powerpoint/2010/main" val="4068578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ORANGE">
    <p:bg>
      <p:bgPr>
        <a:solidFill>
          <a:schemeClr val="bg1"/>
        </a:solidFill>
        <a:effectLst/>
      </p:bgPr>
    </p:bg>
    <p:spTree>
      <p:nvGrpSpPr>
        <p:cNvPr id="1" name=""/>
        <p:cNvGrpSpPr/>
        <p:nvPr/>
      </p:nvGrpSpPr>
      <p:grpSpPr>
        <a:xfrm>
          <a:off x="0" y="0"/>
          <a:ext cx="0" cy="0"/>
          <a:chOff x="0" y="0"/>
          <a:chExt cx="0" cy="0"/>
        </a:xfrm>
      </p:grpSpPr>
      <p:sp>
        <p:nvSpPr>
          <p:cNvPr id="17" name="Flowchart: Manual Input 3">
            <a:extLst>
              <a:ext uri="{FF2B5EF4-FFF2-40B4-BE49-F238E27FC236}">
                <a16:creationId xmlns:a16="http://schemas.microsoft.com/office/drawing/2014/main" id="{352C7AF9-24AF-461C-AD51-96050CA12DA7}"/>
              </a:ext>
            </a:extLst>
          </p:cNvPr>
          <p:cNvSpPr/>
          <p:nvPr userDrawn="1"/>
        </p:nvSpPr>
        <p:spPr>
          <a:xfrm>
            <a:off x="0" y="5338916"/>
            <a:ext cx="12192000" cy="1524946"/>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8" name="Grafik 17" descr="Ein Bild, das Text enthält.&#10;&#10;Automatisch generierte Beschreibung">
            <a:extLst>
              <a:ext uri="{FF2B5EF4-FFF2-40B4-BE49-F238E27FC236}">
                <a16:creationId xmlns:a16="http://schemas.microsoft.com/office/drawing/2014/main" id="{013978B3-28A6-4814-8810-159142A69C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1334" y="5865006"/>
            <a:ext cx="1455716" cy="745899"/>
          </a:xfrm>
          <a:prstGeom prst="rect">
            <a:avLst/>
          </a:prstGeom>
        </p:spPr>
      </p:pic>
      <p:sp>
        <p:nvSpPr>
          <p:cNvPr id="16" name="Titel 9">
            <a:extLst>
              <a:ext uri="{FF2B5EF4-FFF2-40B4-BE49-F238E27FC236}">
                <a16:creationId xmlns:a16="http://schemas.microsoft.com/office/drawing/2014/main" id="{B4689181-20E4-47CA-BF2B-823FF03A85AB}"/>
              </a:ext>
            </a:extLst>
          </p:cNvPr>
          <p:cNvSpPr>
            <a:spLocks noGrp="1"/>
          </p:cNvSpPr>
          <p:nvPr>
            <p:ph type="title" hasCustomPrompt="1"/>
          </p:nvPr>
        </p:nvSpPr>
        <p:spPr>
          <a:xfrm>
            <a:off x="2375065" y="5955383"/>
            <a:ext cx="9473560" cy="565146"/>
          </a:xfrm>
        </p:spPr>
        <p:txBody>
          <a:bodyPr/>
          <a:lstStyle>
            <a:lvl1pPr algn="r">
              <a:defRPr sz="3200">
                <a:solidFill>
                  <a:schemeClr val="bg1"/>
                </a:solidFill>
              </a:defRPr>
            </a:lvl1pPr>
          </a:lstStyle>
          <a:p>
            <a:r>
              <a:rPr lang="de-DE"/>
              <a:t>Section Title</a:t>
            </a:r>
          </a:p>
        </p:txBody>
      </p:sp>
    </p:spTree>
    <p:extLst>
      <p:ext uri="{BB962C8B-B14F-4D97-AF65-F5344CB8AC3E}">
        <p14:creationId xmlns:p14="http://schemas.microsoft.com/office/powerpoint/2010/main" val="1116108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Section Header 2">
    <p:bg>
      <p:bgPr>
        <a:solidFill>
          <a:srgbClr val="00395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1"/>
            <a:ext cx="11076923" cy="688256"/>
          </a:xfrm>
        </p:spPr>
        <p:txBody>
          <a:bodyPr/>
          <a:lstStyle>
            <a:lvl1pPr algn="ctr">
              <a:defRPr sz="4000">
                <a:solidFill>
                  <a:schemeClr val="bg1"/>
                </a:solidFill>
              </a:defRPr>
            </a:lvl1pPr>
          </a:lstStyle>
          <a:p>
            <a:r>
              <a:rPr lang="en-US"/>
              <a:t>Click to edit Master title style</a:t>
            </a:r>
          </a:p>
        </p:txBody>
      </p:sp>
      <p:sp>
        <p:nvSpPr>
          <p:cNvPr id="27" name="Rechthoek 9">
            <a:extLst>
              <a:ext uri="{FF2B5EF4-FFF2-40B4-BE49-F238E27FC236}">
                <a16:creationId xmlns:a16="http://schemas.microsoft.com/office/drawing/2014/main" id="{698AD8C4-F221-49DA-B777-639999FF4059}"/>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AA2B6F95-1525-4CC5-BF42-AF2D6C899D8B}"/>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29" name="Rechthoek 6">
            <a:extLst>
              <a:ext uri="{FF2B5EF4-FFF2-40B4-BE49-F238E27FC236}">
                <a16:creationId xmlns:a16="http://schemas.microsoft.com/office/drawing/2014/main" id="{86B3F3CD-3208-48DD-B91C-356F3DD20D9E}"/>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0" name="Rechthoek 8">
            <a:extLst>
              <a:ext uri="{FF2B5EF4-FFF2-40B4-BE49-F238E27FC236}">
                <a16:creationId xmlns:a16="http://schemas.microsoft.com/office/drawing/2014/main" id="{35A8C819-1EEA-4885-8180-D0CA797284F5}"/>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1" name="Rechthoek 8">
            <a:extLst>
              <a:ext uri="{FF2B5EF4-FFF2-40B4-BE49-F238E27FC236}">
                <a16:creationId xmlns:a16="http://schemas.microsoft.com/office/drawing/2014/main" id="{C7CCE5E2-1E7E-4FE1-A980-DEEB706911E2}"/>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2" name="Rechthoek 8">
            <a:extLst>
              <a:ext uri="{FF2B5EF4-FFF2-40B4-BE49-F238E27FC236}">
                <a16:creationId xmlns:a16="http://schemas.microsoft.com/office/drawing/2014/main" id="{158FCD89-DF13-4FF5-8D71-C7CF72A1A20E}"/>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3" name="Rechthoek 8">
            <a:extLst>
              <a:ext uri="{FF2B5EF4-FFF2-40B4-BE49-F238E27FC236}">
                <a16:creationId xmlns:a16="http://schemas.microsoft.com/office/drawing/2014/main" id="{EA2E507A-72F7-4A97-A4D9-065135D49892}"/>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4" name="Rechthoek 8">
            <a:extLst>
              <a:ext uri="{FF2B5EF4-FFF2-40B4-BE49-F238E27FC236}">
                <a16:creationId xmlns:a16="http://schemas.microsoft.com/office/drawing/2014/main" id="{A0C9E0B6-815A-4131-B2CB-AED2ED9D6A10}"/>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5" name="Rechthoek 8">
            <a:extLst>
              <a:ext uri="{FF2B5EF4-FFF2-40B4-BE49-F238E27FC236}">
                <a16:creationId xmlns:a16="http://schemas.microsoft.com/office/drawing/2014/main" id="{D6C4196A-A89C-45D5-9D7A-6D5E26AA1E28}"/>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6" name="Rechthoek 8">
            <a:extLst>
              <a:ext uri="{FF2B5EF4-FFF2-40B4-BE49-F238E27FC236}">
                <a16:creationId xmlns:a16="http://schemas.microsoft.com/office/drawing/2014/main" id="{A6FDF4EC-319B-4419-B1C8-8F94C162ABE8}"/>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37" name="Rechthoek 8">
            <a:extLst>
              <a:ext uri="{FF2B5EF4-FFF2-40B4-BE49-F238E27FC236}">
                <a16:creationId xmlns:a16="http://schemas.microsoft.com/office/drawing/2014/main" id="{9E6C5DC8-77AB-44B8-9E0F-CF75F98E5BE9}"/>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38" name="Rechthoek 8">
            <a:extLst>
              <a:ext uri="{FF2B5EF4-FFF2-40B4-BE49-F238E27FC236}">
                <a16:creationId xmlns:a16="http://schemas.microsoft.com/office/drawing/2014/main" id="{2ADA0F13-75CE-4A63-89E7-8D30BF648CB1}"/>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pic>
        <p:nvPicPr>
          <p:cNvPr id="16" name="Picture 8">
            <a:extLst>
              <a:ext uri="{FF2B5EF4-FFF2-40B4-BE49-F238E27FC236}">
                <a16:creationId xmlns:a16="http://schemas.microsoft.com/office/drawing/2014/main" id="{9E62B034-9608-4085-AD7D-EFE964967A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2169" y="6383794"/>
            <a:ext cx="1898600" cy="282862"/>
          </a:xfrm>
          <a:prstGeom prst="rect">
            <a:avLst/>
          </a:prstGeom>
        </p:spPr>
      </p:pic>
    </p:spTree>
    <p:extLst>
      <p:ext uri="{BB962C8B-B14F-4D97-AF65-F5344CB8AC3E}">
        <p14:creationId xmlns:p14="http://schemas.microsoft.com/office/powerpoint/2010/main" val="25629494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MAIN Template TITLE A">
    <p:spTree>
      <p:nvGrpSpPr>
        <p:cNvPr id="1" name=""/>
        <p:cNvGrpSpPr/>
        <p:nvPr/>
      </p:nvGrpSpPr>
      <p:grpSpPr>
        <a:xfrm>
          <a:off x="0" y="0"/>
          <a:ext cx="0" cy="0"/>
          <a:chOff x="0" y="0"/>
          <a:chExt cx="0" cy="0"/>
        </a:xfrm>
      </p:grpSpPr>
      <p:pic>
        <p:nvPicPr>
          <p:cNvPr id="19" name="Grafik 6">
            <a:extLst>
              <a:ext uri="{FF2B5EF4-FFF2-40B4-BE49-F238E27FC236}">
                <a16:creationId xmlns:a16="http://schemas.microsoft.com/office/drawing/2014/main" id="{0C399A3E-7926-4C62-89F8-D00D9BDEFC1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9050"/>
            <a:ext cx="12191999" cy="6877049"/>
          </a:xfrm>
          <a:prstGeom prst="rect">
            <a:avLst/>
          </a:prstGeom>
        </p:spPr>
      </p:pic>
      <p:sp>
        <p:nvSpPr>
          <p:cNvPr id="20" name="Flowchart: Manual Input 6">
            <a:extLst>
              <a:ext uri="{FF2B5EF4-FFF2-40B4-BE49-F238E27FC236}">
                <a16:creationId xmlns:a16="http://schemas.microsoft.com/office/drawing/2014/main" id="{C05AE954-7756-4150-B973-EA0FB903F44A}"/>
              </a:ext>
            </a:extLst>
          </p:cNvPr>
          <p:cNvSpPr/>
          <p:nvPr userDrawn="1"/>
        </p:nvSpPr>
        <p:spPr>
          <a:xfrm>
            <a:off x="0" y="4078912"/>
            <a:ext cx="12192000" cy="2788919"/>
          </a:xfrm>
          <a:prstGeom prst="flowChartManualInpu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23" name="Text Placeholder 22">
            <a:extLst>
              <a:ext uri="{FF2B5EF4-FFF2-40B4-BE49-F238E27FC236}">
                <a16:creationId xmlns:a16="http://schemas.microsoft.com/office/drawing/2014/main" id="{9201B81F-66A0-4EC2-AF25-5B49D09AE8FC}"/>
              </a:ext>
            </a:extLst>
          </p:cNvPr>
          <p:cNvSpPr>
            <a:spLocks noGrp="1"/>
          </p:cNvSpPr>
          <p:nvPr userDrawn="1">
            <p:ph type="body" sz="quarter" idx="10"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26" name="Title 25">
            <a:extLst>
              <a:ext uri="{FF2B5EF4-FFF2-40B4-BE49-F238E27FC236}">
                <a16:creationId xmlns:a16="http://schemas.microsoft.com/office/drawing/2014/main" id="{AB96F4EE-0383-4E9F-8B2A-3CAE3E3D8FC2}"/>
              </a:ext>
            </a:extLst>
          </p:cNvPr>
          <p:cNvSpPr>
            <a:spLocks noGrp="1"/>
          </p:cNvSpPr>
          <p:nvPr userDrawn="1">
            <p:ph type="title" hasCustomPrompt="1"/>
          </p:nvPr>
        </p:nvSpPr>
        <p:spPr>
          <a:xfrm>
            <a:off x="4543736" y="4644258"/>
            <a:ext cx="7190552" cy="1121609"/>
          </a:xfrm>
        </p:spPr>
        <p:txBody>
          <a:bodyPr anchor="t" anchorCtr="0">
            <a:noAutofit/>
          </a:bodyPr>
          <a:lstStyle>
            <a:lvl1pPr algn="r">
              <a:lnSpc>
                <a:spcPts val="4000"/>
              </a:lnSpc>
              <a:defRPr sz="3600">
                <a:solidFill>
                  <a:schemeClr val="bg1"/>
                </a:solidFill>
              </a:defRPr>
            </a:lvl1pPr>
          </a:lstStyle>
          <a:p>
            <a:r>
              <a:rPr lang="en-US"/>
              <a:t>Welcome to HSO</a:t>
            </a:r>
            <a:endParaRPr lang="nl-NL"/>
          </a:p>
        </p:txBody>
      </p:sp>
      <p:pic>
        <p:nvPicPr>
          <p:cNvPr id="3" name="Picture 2">
            <a:extLst>
              <a:ext uri="{FF2B5EF4-FFF2-40B4-BE49-F238E27FC236}">
                <a16:creationId xmlns:a16="http://schemas.microsoft.com/office/drawing/2014/main" id="{ECCD4F67-3BDE-4F07-97F4-C3295D1B78F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3220" y="553688"/>
            <a:ext cx="3083168" cy="422605"/>
          </a:xfrm>
          <a:prstGeom prst="rect">
            <a:avLst/>
          </a:prstGeom>
        </p:spPr>
      </p:pic>
    </p:spTree>
    <p:extLst>
      <p:ext uri="{BB962C8B-B14F-4D97-AF65-F5344CB8AC3E}">
        <p14:creationId xmlns:p14="http://schemas.microsoft.com/office/powerpoint/2010/main" val="1203566352"/>
      </p:ext>
    </p:extLst>
  </p:cSld>
  <p:clrMapOvr>
    <a:masterClrMapping/>
  </p:clrMapOvr>
  <p:extLst>
    <p:ext uri="{DCECCB84-F9BA-43D5-87BE-67443E8EF086}">
      <p15:sldGuideLst xmlns:p15="http://schemas.microsoft.com/office/powerpoint/2012/main">
        <p15:guide id="1" orient="horz" pos="346">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tail Header">
    <p:bg>
      <p:bgPr>
        <a:solidFill>
          <a:schemeClr val="accent1"/>
        </a:solidFill>
        <a:effectLst/>
      </p:bgPr>
    </p:bg>
    <p:spTree>
      <p:nvGrpSpPr>
        <p:cNvPr id="1" name=""/>
        <p:cNvGrpSpPr/>
        <p:nvPr/>
      </p:nvGrpSpPr>
      <p:grpSpPr>
        <a:xfrm>
          <a:off x="0" y="0"/>
          <a:ext cx="0" cy="0"/>
          <a:chOff x="0" y="0"/>
          <a:chExt cx="0" cy="0"/>
        </a:xfrm>
      </p:grpSpPr>
      <p:sp>
        <p:nvSpPr>
          <p:cNvPr id="27" name="Textfeld 26">
            <a:extLst>
              <a:ext uri="{FF2B5EF4-FFF2-40B4-BE49-F238E27FC236}">
                <a16:creationId xmlns:a16="http://schemas.microsoft.com/office/drawing/2014/main" id="{91696E66-66FE-42CD-AB7F-0336136969E7}"/>
              </a:ext>
            </a:extLst>
          </p:cNvPr>
          <p:cNvSpPr txBox="1"/>
          <p:nvPr userDrawn="1"/>
        </p:nvSpPr>
        <p:spPr>
          <a:xfrm>
            <a:off x="983847" y="2553991"/>
            <a:ext cx="10567686" cy="2123658"/>
          </a:xfrm>
          <a:prstGeom prst="rect">
            <a:avLst/>
          </a:prstGeom>
          <a:noFill/>
        </p:spPr>
        <p:txBody>
          <a:bodyPr wrap="square" rtlCol="0">
            <a:spAutoFit/>
          </a:bodyPr>
          <a:lstStyle/>
          <a:p>
            <a:pPr algn="ctr"/>
            <a:r>
              <a:rPr kumimoji="0" lang="en-US" sz="3600" b="1" i="0" u="none" strike="noStrike" kern="1200" cap="none" spc="0" normalizeH="0" baseline="0" noProof="0">
                <a:ln>
                  <a:noFill/>
                </a:ln>
                <a:solidFill>
                  <a:schemeClr val="accent2"/>
                </a:solidFill>
                <a:effectLst/>
                <a:uLnTx/>
                <a:uFillTx/>
                <a:latin typeface="Segoe UI" panose="020B0502040204020203" pitchFamily="34" charset="0"/>
                <a:cs typeface="Segoe UI" panose="020B0502040204020203" pitchFamily="34" charset="0"/>
              </a:rPr>
              <a:t>Our mission</a:t>
            </a:r>
            <a:br>
              <a:rPr kumimoji="0" lang="en-US" sz="2800" b="0" i="0" u="none" strike="noStrike" kern="1200" cap="none" spc="0" normalizeH="0" baseline="0" noProof="0">
                <a:ln>
                  <a:noFill/>
                </a:ln>
                <a:solidFill>
                  <a:srgbClr val="00395F"/>
                </a:solidFill>
                <a:effectLst/>
                <a:uLnTx/>
                <a:uFillTx/>
                <a:latin typeface="Segoe UI" panose="020B0502040204020203" pitchFamily="34" charset="0"/>
                <a:cs typeface="Segoe UI" panose="020B0502040204020203" pitchFamily="34" charset="0"/>
              </a:rPr>
            </a:br>
            <a:r>
              <a:rPr kumimoji="0" lang="en-US" sz="2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To be the leading global provider of</a:t>
            </a:r>
          </a:p>
          <a:p>
            <a:pPr algn="ctr"/>
            <a:r>
              <a:rPr kumimoji="0" lang="en-US" sz="2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technology-driven business solutions that improve</a:t>
            </a:r>
          </a:p>
          <a:p>
            <a:pPr algn="ctr"/>
            <a:r>
              <a:rPr kumimoji="0" lang="en-US" sz="2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the performance and results of our clients.</a:t>
            </a:r>
            <a:br>
              <a:rPr kumimoji="0" lang="en-US" sz="2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br>
            <a:endParaRPr kumimoji="0" lang="de-DE" sz="2400" b="0" i="0" u="none" strike="noStrike" kern="1200" cap="none" spc="0" normalizeH="0" baseline="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6" name="Flowchart: Manual Input 3">
            <a:extLst>
              <a:ext uri="{FF2B5EF4-FFF2-40B4-BE49-F238E27FC236}">
                <a16:creationId xmlns:a16="http://schemas.microsoft.com/office/drawing/2014/main" id="{1158D6AD-C80D-4E2F-93CF-28716C0C1682}"/>
              </a:ext>
            </a:extLst>
          </p:cNvPr>
          <p:cNvSpPr/>
          <p:nvPr userDrawn="1"/>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7C57254E-F629-4F12-B791-731660EA76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pic>
        <p:nvPicPr>
          <p:cNvPr id="6" name="Afbeelding 5" descr="Afbeelding met venster, vectorafbeeldingen, rooster&#10;&#10;Automatisch gegenereerde beschrijving">
            <a:extLst>
              <a:ext uri="{FF2B5EF4-FFF2-40B4-BE49-F238E27FC236}">
                <a16:creationId xmlns:a16="http://schemas.microsoft.com/office/drawing/2014/main" id="{B6034EC1-96A0-4D2A-A263-6400F70C31D0}"/>
              </a:ext>
            </a:extLst>
          </p:cNvPr>
          <p:cNvPicPr>
            <a:picLocks noChangeAspect="1"/>
          </p:cNvPicPr>
          <p:nvPr userDrawn="1"/>
        </p:nvPicPr>
        <p:blipFill>
          <a:blip r:embed="rId3"/>
          <a:stretch>
            <a:fillRect/>
          </a:stretch>
        </p:blipFill>
        <p:spPr>
          <a:xfrm>
            <a:off x="5674610" y="1211328"/>
            <a:ext cx="842780" cy="1165127"/>
          </a:xfrm>
          <a:prstGeom prst="rect">
            <a:avLst/>
          </a:prstGeom>
        </p:spPr>
      </p:pic>
    </p:spTree>
    <p:extLst>
      <p:ext uri="{BB962C8B-B14F-4D97-AF65-F5344CB8AC3E}">
        <p14:creationId xmlns:p14="http://schemas.microsoft.com/office/powerpoint/2010/main" val="588445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 and 2 Vert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5405538" cy="5220000"/>
          </a:xfrm>
        </p:spPr>
        <p:txBody>
          <a:bodyPr>
            <a:noAutofit/>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5231" y="972000"/>
            <a:ext cx="5405538" cy="5220000"/>
          </a:xfrm>
        </p:spPr>
        <p:txBody>
          <a:bodyPr>
            <a:noAutofit/>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46519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Retail Header">
    <p:bg>
      <p:bgPr>
        <a:solidFill>
          <a:schemeClr val="accent1"/>
        </a:solidFill>
        <a:effectLst/>
      </p:bgPr>
    </p:bg>
    <p:spTree>
      <p:nvGrpSpPr>
        <p:cNvPr id="1" name=""/>
        <p:cNvGrpSpPr/>
        <p:nvPr/>
      </p:nvGrpSpPr>
      <p:grpSpPr>
        <a:xfrm>
          <a:off x="0" y="0"/>
          <a:ext cx="0" cy="0"/>
          <a:chOff x="0" y="0"/>
          <a:chExt cx="0" cy="0"/>
        </a:xfrm>
      </p:grpSpPr>
      <p:sp>
        <p:nvSpPr>
          <p:cNvPr id="27" name="Textfeld 26">
            <a:extLst>
              <a:ext uri="{FF2B5EF4-FFF2-40B4-BE49-F238E27FC236}">
                <a16:creationId xmlns:a16="http://schemas.microsoft.com/office/drawing/2014/main" id="{91696E66-66FE-42CD-AB7F-0336136969E7}"/>
              </a:ext>
            </a:extLst>
          </p:cNvPr>
          <p:cNvSpPr txBox="1"/>
          <p:nvPr userDrawn="1"/>
        </p:nvSpPr>
        <p:spPr>
          <a:xfrm>
            <a:off x="983847" y="2553991"/>
            <a:ext cx="10567686" cy="1422377"/>
          </a:xfrm>
          <a:prstGeom prst="rect">
            <a:avLst/>
          </a:prstGeom>
          <a:noFill/>
        </p:spPr>
        <p:txBody>
          <a:bodyPr wrap="square" rtlCol="0">
            <a:spAutoFit/>
          </a:bodyPr>
          <a:lstStyle/>
          <a:p>
            <a:pPr algn="ctr">
              <a:lnSpc>
                <a:spcPct val="105000"/>
              </a:lnSpc>
            </a:pPr>
            <a:r>
              <a:rPr kumimoji="0" lang="en-US" sz="3600" b="1" i="0" u="none" strike="noStrike" kern="1200" cap="none" spc="0" normalizeH="0" baseline="0" noProof="0">
                <a:ln>
                  <a:noFill/>
                </a:ln>
                <a:solidFill>
                  <a:schemeClr val="accent2"/>
                </a:solidFill>
                <a:effectLst/>
                <a:uLnTx/>
                <a:uFillTx/>
                <a:latin typeface="Segoe UI" panose="020B0502040204020203" pitchFamily="34" charset="0"/>
                <a:cs typeface="Segoe UI" panose="020B0502040204020203" pitchFamily="34" charset="0"/>
              </a:rPr>
              <a:t>Data trends in Retail</a:t>
            </a:r>
            <a:br>
              <a:rPr kumimoji="0" lang="en-US" sz="2800" b="0" i="0" u="none" strike="noStrike" kern="1200" cap="none" spc="0" normalizeH="0" baseline="0" noProof="0">
                <a:ln>
                  <a:noFill/>
                </a:ln>
                <a:solidFill>
                  <a:srgbClr val="00395F"/>
                </a:solidFill>
                <a:effectLst/>
                <a:uLnTx/>
                <a:uFillTx/>
                <a:latin typeface="Segoe UI" panose="020B0502040204020203" pitchFamily="34" charset="0"/>
                <a:cs typeface="Segoe UI" panose="020B0502040204020203" pitchFamily="34" charset="0"/>
              </a:rPr>
            </a:br>
            <a:r>
              <a:rPr lang="nl-NL" sz="2400" b="0" i="0" err="1">
                <a:solidFill>
                  <a:schemeClr val="bg1"/>
                </a:solidFill>
                <a:latin typeface="Segoe UI" panose="020B0502040204020203" pitchFamily="34" charset="0"/>
                <a:cs typeface="Segoe UI" panose="020B0502040204020203" pitchFamily="34" charset="0"/>
              </a:rPr>
              <a:t>Reimagining</a:t>
            </a:r>
            <a:r>
              <a:rPr lang="nl-NL" sz="2400" b="0" i="0">
                <a:solidFill>
                  <a:schemeClr val="bg1"/>
                </a:solidFill>
                <a:latin typeface="Segoe UI" panose="020B0502040204020203" pitchFamily="34" charset="0"/>
                <a:cs typeface="Segoe UI" panose="020B0502040204020203" pitchFamily="34" charset="0"/>
              </a:rPr>
              <a:t> Retail in a Post-COVID World</a:t>
            </a:r>
            <a:br>
              <a:rPr kumimoji="0" lang="en-US" sz="2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br>
            <a:endParaRPr kumimoji="0" lang="de-DE" sz="2400" b="0" i="0" u="none" strike="noStrike" kern="1200" cap="none" spc="0" normalizeH="0" baseline="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6" name="Flowchart: Manual Input 3">
            <a:extLst>
              <a:ext uri="{FF2B5EF4-FFF2-40B4-BE49-F238E27FC236}">
                <a16:creationId xmlns:a16="http://schemas.microsoft.com/office/drawing/2014/main" id="{1158D6AD-C80D-4E2F-93CF-28716C0C1682}"/>
              </a:ext>
            </a:extLst>
          </p:cNvPr>
          <p:cNvSpPr/>
          <p:nvPr userDrawn="1"/>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7C57254E-F629-4F12-B791-731660EA76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pic>
        <p:nvPicPr>
          <p:cNvPr id="7" name="Afbeelding 6">
            <a:extLst>
              <a:ext uri="{FF2B5EF4-FFF2-40B4-BE49-F238E27FC236}">
                <a16:creationId xmlns:a16="http://schemas.microsoft.com/office/drawing/2014/main" id="{8D94EECC-A030-43AA-960D-E005E3721B69}"/>
              </a:ext>
            </a:extLst>
          </p:cNvPr>
          <p:cNvPicPr>
            <a:picLocks noChangeAspect="1"/>
          </p:cNvPicPr>
          <p:nvPr userDrawn="1"/>
        </p:nvPicPr>
        <p:blipFill>
          <a:blip r:embed="rId3"/>
          <a:stretch>
            <a:fillRect/>
          </a:stretch>
        </p:blipFill>
        <p:spPr>
          <a:xfrm>
            <a:off x="5568525" y="1299770"/>
            <a:ext cx="1054950" cy="1145894"/>
          </a:xfrm>
          <a:prstGeom prst="rect">
            <a:avLst/>
          </a:prstGeom>
        </p:spPr>
      </p:pic>
    </p:spTree>
    <p:extLst>
      <p:ext uri="{BB962C8B-B14F-4D97-AF65-F5344CB8AC3E}">
        <p14:creationId xmlns:p14="http://schemas.microsoft.com/office/powerpoint/2010/main" val="10461830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Retail Header">
    <p:bg>
      <p:bgPr>
        <a:solidFill>
          <a:schemeClr val="accent1"/>
        </a:solidFill>
        <a:effectLst/>
      </p:bgPr>
    </p:bg>
    <p:spTree>
      <p:nvGrpSpPr>
        <p:cNvPr id="1" name=""/>
        <p:cNvGrpSpPr/>
        <p:nvPr/>
      </p:nvGrpSpPr>
      <p:grpSpPr>
        <a:xfrm>
          <a:off x="0" y="0"/>
          <a:ext cx="0" cy="0"/>
          <a:chOff x="0" y="0"/>
          <a:chExt cx="0" cy="0"/>
        </a:xfrm>
      </p:grpSpPr>
      <p:sp>
        <p:nvSpPr>
          <p:cNvPr id="27" name="Textfeld 26">
            <a:extLst>
              <a:ext uri="{FF2B5EF4-FFF2-40B4-BE49-F238E27FC236}">
                <a16:creationId xmlns:a16="http://schemas.microsoft.com/office/drawing/2014/main" id="{91696E66-66FE-42CD-AB7F-0336136969E7}"/>
              </a:ext>
            </a:extLst>
          </p:cNvPr>
          <p:cNvSpPr txBox="1"/>
          <p:nvPr userDrawn="1"/>
        </p:nvSpPr>
        <p:spPr>
          <a:xfrm>
            <a:off x="983847" y="2553991"/>
            <a:ext cx="10567686" cy="1094659"/>
          </a:xfrm>
          <a:prstGeom prst="rect">
            <a:avLst/>
          </a:prstGeom>
          <a:noFill/>
        </p:spPr>
        <p:txBody>
          <a:bodyPr wrap="square" rtlCol="0">
            <a:spAutoFit/>
          </a:bodyPr>
          <a:lstStyle/>
          <a:p>
            <a:pPr algn="ctr">
              <a:lnSpc>
                <a:spcPct val="105000"/>
              </a:lnSpc>
            </a:pPr>
            <a:r>
              <a:rPr kumimoji="0" lang="en-US" sz="3600" b="1" i="0" u="none" strike="noStrike" kern="1200" cap="none" spc="0" normalizeH="0" baseline="0" noProof="0">
                <a:ln>
                  <a:noFill/>
                </a:ln>
                <a:solidFill>
                  <a:schemeClr val="accent2"/>
                </a:solidFill>
                <a:effectLst/>
                <a:uLnTx/>
                <a:uFillTx/>
                <a:latin typeface="Segoe UI" panose="020B0502040204020203" pitchFamily="34" charset="0"/>
                <a:cs typeface="Segoe UI" panose="020B0502040204020203" pitchFamily="34" charset="0"/>
              </a:rPr>
              <a:t>HSO Data Journey for Retail</a:t>
            </a:r>
          </a:p>
          <a:p>
            <a:pPr algn="ctr">
              <a:lnSpc>
                <a:spcPct val="105000"/>
              </a:lnSpc>
            </a:pPr>
            <a:r>
              <a:rPr kumimoji="0" lang="en-US" sz="2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Quantifying the value of data </a:t>
            </a:r>
            <a:endParaRPr kumimoji="0" lang="de-DE" sz="2400" b="0" i="0" u="none" strike="noStrike" kern="1200" cap="none" spc="0" normalizeH="0" baseline="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6" name="Flowchart: Manual Input 3">
            <a:extLst>
              <a:ext uri="{FF2B5EF4-FFF2-40B4-BE49-F238E27FC236}">
                <a16:creationId xmlns:a16="http://schemas.microsoft.com/office/drawing/2014/main" id="{1158D6AD-C80D-4E2F-93CF-28716C0C1682}"/>
              </a:ext>
            </a:extLst>
          </p:cNvPr>
          <p:cNvSpPr/>
          <p:nvPr userDrawn="1"/>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7C57254E-F629-4F12-B791-731660EA76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pic>
        <p:nvPicPr>
          <p:cNvPr id="6" name="Afbeelding 5">
            <a:extLst>
              <a:ext uri="{FF2B5EF4-FFF2-40B4-BE49-F238E27FC236}">
                <a16:creationId xmlns:a16="http://schemas.microsoft.com/office/drawing/2014/main" id="{4655FDF6-AB96-475B-B6C3-EC3CCBFE5F7A}"/>
              </a:ext>
            </a:extLst>
          </p:cNvPr>
          <p:cNvPicPr>
            <a:picLocks noChangeAspect="1"/>
          </p:cNvPicPr>
          <p:nvPr userDrawn="1"/>
        </p:nvPicPr>
        <p:blipFill>
          <a:blip r:embed="rId3"/>
          <a:srcRect/>
          <a:stretch/>
        </p:blipFill>
        <p:spPr>
          <a:xfrm>
            <a:off x="5522561" y="1023286"/>
            <a:ext cx="1146877" cy="1254221"/>
          </a:xfrm>
          <a:prstGeom prst="rect">
            <a:avLst/>
          </a:prstGeom>
        </p:spPr>
      </p:pic>
    </p:spTree>
    <p:extLst>
      <p:ext uri="{BB962C8B-B14F-4D97-AF65-F5344CB8AC3E}">
        <p14:creationId xmlns:p14="http://schemas.microsoft.com/office/powerpoint/2010/main" val="2608623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Main Templat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72762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E55E5FA0-7F5C-6343-BAA8-75F077AC2A6D}"/>
              </a:ext>
            </a:extLst>
          </p:cNvPr>
          <p:cNvSpPr/>
          <p:nvPr userDrawn="1"/>
        </p:nvSpPr>
        <p:spPr>
          <a:xfrm>
            <a:off x="543686" y="1366205"/>
            <a:ext cx="3519425" cy="3477533"/>
          </a:xfrm>
          <a:prstGeom prst="rect">
            <a:avLst/>
          </a:prstGeom>
          <a:solidFill>
            <a:srgbClr val="009FC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ijdelijke aanduiding voor tekst 11">
            <a:extLst>
              <a:ext uri="{FF2B5EF4-FFF2-40B4-BE49-F238E27FC236}">
                <a16:creationId xmlns:a16="http://schemas.microsoft.com/office/drawing/2014/main" id="{CE682ABD-73FB-BE4F-A84E-2C8D6724A990}"/>
              </a:ext>
            </a:extLst>
          </p:cNvPr>
          <p:cNvSpPr>
            <a:spLocks noGrp="1"/>
          </p:cNvSpPr>
          <p:nvPr>
            <p:ph type="body" sz="quarter" idx="11" hasCustomPrompt="1"/>
          </p:nvPr>
        </p:nvSpPr>
        <p:spPr>
          <a:xfrm>
            <a:off x="543686" y="2410748"/>
            <a:ext cx="3519425" cy="344495"/>
          </a:xfrm>
        </p:spPr>
        <p:txBody>
          <a:bodyPr lIns="612000">
            <a:noAutofit/>
          </a:bodyPr>
          <a:lstStyle>
            <a:lvl1pPr marL="0" indent="0" algn="l">
              <a:buNone/>
              <a:defRPr sz="1800" b="1" i="0">
                <a:solidFill>
                  <a:srgbClr val="079FC3"/>
                </a:solidFill>
                <a:latin typeface="Segoe UI" panose="020B0502040204020203" pitchFamily="34" charset="0"/>
                <a:cs typeface="Segoe UI" panose="020B0502040204020203" pitchFamily="34" charset="0"/>
              </a:defRPr>
            </a:lvl1pPr>
          </a:lstStyle>
          <a:p>
            <a:pPr lvl="0"/>
            <a:r>
              <a:rPr lang="nl-NL"/>
              <a:t>Client name</a:t>
            </a:r>
          </a:p>
        </p:txBody>
      </p:sp>
      <p:sp>
        <p:nvSpPr>
          <p:cNvPr id="10" name="Rechthoek 9">
            <a:extLst>
              <a:ext uri="{FF2B5EF4-FFF2-40B4-BE49-F238E27FC236}">
                <a16:creationId xmlns:a16="http://schemas.microsoft.com/office/drawing/2014/main" id="{9505DEE1-B3CA-7040-98D5-44E87A531820}"/>
              </a:ext>
            </a:extLst>
          </p:cNvPr>
          <p:cNvSpPr/>
          <p:nvPr userDrawn="1"/>
        </p:nvSpPr>
        <p:spPr>
          <a:xfrm>
            <a:off x="4335447" y="1366204"/>
            <a:ext cx="3519425" cy="3477533"/>
          </a:xfrm>
          <a:prstGeom prst="rect">
            <a:avLst/>
          </a:prstGeom>
          <a:solidFill>
            <a:srgbClr val="009FC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hthoek 10">
            <a:extLst>
              <a:ext uri="{FF2B5EF4-FFF2-40B4-BE49-F238E27FC236}">
                <a16:creationId xmlns:a16="http://schemas.microsoft.com/office/drawing/2014/main" id="{E48497A1-3B21-7240-B978-E2CEF9DB19A2}"/>
              </a:ext>
            </a:extLst>
          </p:cNvPr>
          <p:cNvSpPr/>
          <p:nvPr userDrawn="1"/>
        </p:nvSpPr>
        <p:spPr>
          <a:xfrm>
            <a:off x="8127208" y="1366204"/>
            <a:ext cx="3519425" cy="3477533"/>
          </a:xfrm>
          <a:prstGeom prst="rect">
            <a:avLst/>
          </a:prstGeom>
          <a:solidFill>
            <a:srgbClr val="009FC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Tijdelijke aanduiding voor tekst 11">
            <a:extLst>
              <a:ext uri="{FF2B5EF4-FFF2-40B4-BE49-F238E27FC236}">
                <a16:creationId xmlns:a16="http://schemas.microsoft.com/office/drawing/2014/main" id="{C14924A7-6707-0641-BA07-8DEF53B344C1}"/>
              </a:ext>
            </a:extLst>
          </p:cNvPr>
          <p:cNvSpPr>
            <a:spLocks noGrp="1"/>
          </p:cNvSpPr>
          <p:nvPr>
            <p:ph type="body" sz="quarter" idx="12" hasCustomPrompt="1"/>
          </p:nvPr>
        </p:nvSpPr>
        <p:spPr>
          <a:xfrm>
            <a:off x="543686" y="3018424"/>
            <a:ext cx="3519425" cy="1825313"/>
          </a:xfrm>
        </p:spPr>
        <p:txBody>
          <a:bodyPr lIns="612000" rIns="360000">
            <a:noAutofit/>
          </a:bodyPr>
          <a:lstStyle>
            <a:lvl1pPr marL="0" indent="0" algn="l">
              <a:buNone/>
              <a:defRPr sz="1200" b="0" i="0">
                <a:solidFill>
                  <a:srgbClr val="00395F"/>
                </a:solidFill>
                <a:latin typeface="Segoe UI" panose="020B0502040204020203" pitchFamily="34" charset="0"/>
                <a:cs typeface="Segoe UI" panose="020B0502040204020203" pitchFamily="34" charset="0"/>
              </a:defRPr>
            </a:lvl1pPr>
          </a:lstStyle>
          <a:p>
            <a:pPr lvl="0"/>
            <a:r>
              <a:rPr lang="nl-NL"/>
              <a:t>Short </a:t>
            </a:r>
            <a:r>
              <a:rPr lang="nl-NL" err="1"/>
              <a:t>description</a:t>
            </a:r>
            <a:r>
              <a:rPr lang="nl-NL"/>
              <a:t> on </a:t>
            </a:r>
            <a:r>
              <a:rPr lang="nl-NL" err="1"/>
              <a:t>the</a:t>
            </a:r>
            <a:r>
              <a:rPr lang="nl-NL"/>
              <a:t> </a:t>
            </a:r>
            <a:r>
              <a:rPr lang="nl-NL" err="1"/>
              <a:t>client</a:t>
            </a:r>
            <a:endParaRPr lang="nl-NL"/>
          </a:p>
        </p:txBody>
      </p:sp>
      <p:sp>
        <p:nvSpPr>
          <p:cNvPr id="14" name="Tijdelijke aanduiding voor tekst 11">
            <a:extLst>
              <a:ext uri="{FF2B5EF4-FFF2-40B4-BE49-F238E27FC236}">
                <a16:creationId xmlns:a16="http://schemas.microsoft.com/office/drawing/2014/main" id="{A6823A68-F07B-EC47-923C-D866B2DD015A}"/>
              </a:ext>
            </a:extLst>
          </p:cNvPr>
          <p:cNvSpPr>
            <a:spLocks noGrp="1"/>
          </p:cNvSpPr>
          <p:nvPr>
            <p:ph type="body" sz="quarter" idx="14" hasCustomPrompt="1"/>
          </p:nvPr>
        </p:nvSpPr>
        <p:spPr>
          <a:xfrm>
            <a:off x="4336287" y="3018424"/>
            <a:ext cx="3519425" cy="1825313"/>
          </a:xfrm>
        </p:spPr>
        <p:txBody>
          <a:bodyPr lIns="612000" rIns="360000">
            <a:noAutofit/>
          </a:bodyPr>
          <a:lstStyle>
            <a:lvl1pPr marL="0" indent="0" algn="l">
              <a:buNone/>
              <a:defRPr sz="1200" b="0" i="0">
                <a:solidFill>
                  <a:srgbClr val="00395F"/>
                </a:solidFill>
                <a:latin typeface="Segoe UI" panose="020B0502040204020203" pitchFamily="34" charset="0"/>
                <a:cs typeface="Segoe UI" panose="020B0502040204020203" pitchFamily="34" charset="0"/>
              </a:defRPr>
            </a:lvl1pPr>
          </a:lstStyle>
          <a:p>
            <a:pPr lvl="0"/>
            <a:r>
              <a:rPr lang="nl-NL"/>
              <a:t>Short </a:t>
            </a:r>
            <a:r>
              <a:rPr lang="nl-NL" err="1"/>
              <a:t>description</a:t>
            </a:r>
            <a:r>
              <a:rPr lang="nl-NL"/>
              <a:t> on </a:t>
            </a:r>
            <a:r>
              <a:rPr lang="nl-NL" err="1"/>
              <a:t>the</a:t>
            </a:r>
            <a:r>
              <a:rPr lang="nl-NL"/>
              <a:t> </a:t>
            </a:r>
            <a:r>
              <a:rPr lang="nl-NL" err="1"/>
              <a:t>challenge</a:t>
            </a:r>
            <a:endParaRPr lang="nl-NL"/>
          </a:p>
        </p:txBody>
      </p:sp>
      <p:sp>
        <p:nvSpPr>
          <p:cNvPr id="16" name="Tijdelijke aanduiding voor tekst 11">
            <a:extLst>
              <a:ext uri="{FF2B5EF4-FFF2-40B4-BE49-F238E27FC236}">
                <a16:creationId xmlns:a16="http://schemas.microsoft.com/office/drawing/2014/main" id="{8BE87849-3BF3-5F47-82B2-4F919EB67EDF}"/>
              </a:ext>
            </a:extLst>
          </p:cNvPr>
          <p:cNvSpPr>
            <a:spLocks noGrp="1"/>
          </p:cNvSpPr>
          <p:nvPr>
            <p:ph type="body" sz="quarter" idx="16" hasCustomPrompt="1"/>
          </p:nvPr>
        </p:nvSpPr>
        <p:spPr>
          <a:xfrm>
            <a:off x="8127208" y="3007594"/>
            <a:ext cx="3519425" cy="1825313"/>
          </a:xfrm>
        </p:spPr>
        <p:txBody>
          <a:bodyPr lIns="612000" rIns="360000">
            <a:noAutofit/>
          </a:bodyPr>
          <a:lstStyle>
            <a:lvl1pPr marL="0" indent="0" algn="l">
              <a:buNone/>
              <a:defRPr sz="1200" b="0" i="0">
                <a:solidFill>
                  <a:srgbClr val="00395F"/>
                </a:solidFill>
                <a:latin typeface="Segoe UI" panose="020B0502040204020203" pitchFamily="34" charset="0"/>
                <a:cs typeface="Segoe UI" panose="020B0502040204020203" pitchFamily="34" charset="0"/>
              </a:defRPr>
            </a:lvl1pPr>
          </a:lstStyle>
          <a:p>
            <a:pPr lvl="0"/>
            <a:r>
              <a:rPr lang="nl-NL"/>
              <a:t>Short </a:t>
            </a:r>
            <a:r>
              <a:rPr lang="nl-NL" err="1"/>
              <a:t>description</a:t>
            </a:r>
            <a:r>
              <a:rPr lang="nl-NL"/>
              <a:t> on </a:t>
            </a:r>
            <a:r>
              <a:rPr lang="nl-NL" err="1"/>
              <a:t>the</a:t>
            </a:r>
            <a:r>
              <a:rPr lang="nl-NL"/>
              <a:t> solution</a:t>
            </a:r>
          </a:p>
        </p:txBody>
      </p:sp>
      <p:sp>
        <p:nvSpPr>
          <p:cNvPr id="17" name="Tekstvak 16">
            <a:extLst>
              <a:ext uri="{FF2B5EF4-FFF2-40B4-BE49-F238E27FC236}">
                <a16:creationId xmlns:a16="http://schemas.microsoft.com/office/drawing/2014/main" id="{34F7550C-52ED-724E-BAF4-7C573A35B61E}"/>
              </a:ext>
            </a:extLst>
          </p:cNvPr>
          <p:cNvSpPr txBox="1"/>
          <p:nvPr userDrawn="1"/>
        </p:nvSpPr>
        <p:spPr>
          <a:xfrm>
            <a:off x="4334606" y="2381007"/>
            <a:ext cx="3519425" cy="369332"/>
          </a:xfrm>
          <a:prstGeom prst="rect">
            <a:avLst/>
          </a:prstGeom>
          <a:noFill/>
        </p:spPr>
        <p:txBody>
          <a:bodyPr wrap="square" lIns="367200" rtlCol="0">
            <a:spAutoFit/>
          </a:bodyPr>
          <a:lstStyle/>
          <a:p>
            <a:pPr algn="l"/>
            <a:r>
              <a:rPr lang="nl-NL" sz="1800" b="1" i="0">
                <a:solidFill>
                  <a:srgbClr val="F1554B"/>
                </a:solidFill>
                <a:latin typeface="Segoe UI" panose="020B0502040204020203" pitchFamily="34" charset="0"/>
                <a:cs typeface="Segoe UI" panose="020B0502040204020203" pitchFamily="34" charset="0"/>
              </a:rPr>
              <a:t>Challenge</a:t>
            </a:r>
            <a:endParaRPr lang="nl-NL" sz="1800" b="1" i="1">
              <a:solidFill>
                <a:srgbClr val="F1554B"/>
              </a:solidFill>
              <a:latin typeface="Segoe UI" panose="020B0502040204020203" pitchFamily="34" charset="0"/>
              <a:cs typeface="Segoe UI" panose="020B0502040204020203" pitchFamily="34" charset="0"/>
            </a:endParaRPr>
          </a:p>
        </p:txBody>
      </p:sp>
      <p:sp>
        <p:nvSpPr>
          <p:cNvPr id="18" name="Tekstvak 17">
            <a:extLst>
              <a:ext uri="{FF2B5EF4-FFF2-40B4-BE49-F238E27FC236}">
                <a16:creationId xmlns:a16="http://schemas.microsoft.com/office/drawing/2014/main" id="{515C8F54-E058-454D-A609-A7E2162C80AA}"/>
              </a:ext>
            </a:extLst>
          </p:cNvPr>
          <p:cNvSpPr txBox="1"/>
          <p:nvPr userDrawn="1"/>
        </p:nvSpPr>
        <p:spPr>
          <a:xfrm>
            <a:off x="8127208" y="2381007"/>
            <a:ext cx="3519425" cy="369332"/>
          </a:xfrm>
          <a:prstGeom prst="rect">
            <a:avLst/>
          </a:prstGeom>
          <a:noFill/>
        </p:spPr>
        <p:txBody>
          <a:bodyPr wrap="square" lIns="367200" rtlCol="0">
            <a:spAutoFit/>
          </a:bodyPr>
          <a:lstStyle/>
          <a:p>
            <a:pPr algn="l"/>
            <a:r>
              <a:rPr lang="nl-NL" sz="1800" b="1" i="0">
                <a:solidFill>
                  <a:srgbClr val="00B294"/>
                </a:solidFill>
                <a:latin typeface="Segoe UI" panose="020B0502040204020203" pitchFamily="34" charset="0"/>
                <a:cs typeface="Segoe UI" panose="020B0502040204020203" pitchFamily="34" charset="0"/>
              </a:rPr>
              <a:t>Solution</a:t>
            </a:r>
            <a:endParaRPr lang="nl-NL" sz="1800" b="1" i="1">
              <a:solidFill>
                <a:srgbClr val="00B294"/>
              </a:solidFill>
              <a:latin typeface="Segoe UI" panose="020B0502040204020203" pitchFamily="34" charset="0"/>
              <a:cs typeface="Segoe UI" panose="020B0502040204020203" pitchFamily="34" charset="0"/>
            </a:endParaRPr>
          </a:p>
        </p:txBody>
      </p:sp>
      <p:sp>
        <p:nvSpPr>
          <p:cNvPr id="19" name="Rechthoek 18">
            <a:extLst>
              <a:ext uri="{FF2B5EF4-FFF2-40B4-BE49-F238E27FC236}">
                <a16:creationId xmlns:a16="http://schemas.microsoft.com/office/drawing/2014/main" id="{142BD912-257E-9A43-8D9B-22B1ED3B918A}"/>
              </a:ext>
            </a:extLst>
          </p:cNvPr>
          <p:cNvSpPr/>
          <p:nvPr userDrawn="1"/>
        </p:nvSpPr>
        <p:spPr>
          <a:xfrm>
            <a:off x="543686" y="5033000"/>
            <a:ext cx="11102947" cy="950221"/>
          </a:xfrm>
          <a:prstGeom prst="rect">
            <a:avLst/>
          </a:prstGeom>
          <a:solidFill>
            <a:srgbClr val="009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a:extLst>
              <a:ext uri="{FF2B5EF4-FFF2-40B4-BE49-F238E27FC236}">
                <a16:creationId xmlns:a16="http://schemas.microsoft.com/office/drawing/2014/main" id="{DDD4C690-AD29-014E-BD03-C8B3EB932E25}"/>
              </a:ext>
            </a:extLst>
          </p:cNvPr>
          <p:cNvPicPr>
            <a:picLocks noChangeAspect="1"/>
          </p:cNvPicPr>
          <p:nvPr userDrawn="1"/>
        </p:nvPicPr>
        <p:blipFill>
          <a:blip r:embed="rId2"/>
          <a:stretch>
            <a:fillRect/>
          </a:stretch>
        </p:blipFill>
        <p:spPr>
          <a:xfrm>
            <a:off x="910688" y="5224066"/>
            <a:ext cx="712514" cy="572179"/>
          </a:xfrm>
          <a:prstGeom prst="rect">
            <a:avLst/>
          </a:prstGeom>
        </p:spPr>
      </p:pic>
      <p:sp>
        <p:nvSpPr>
          <p:cNvPr id="23" name="Tijdelijke aanduiding voor tekst 11">
            <a:extLst>
              <a:ext uri="{FF2B5EF4-FFF2-40B4-BE49-F238E27FC236}">
                <a16:creationId xmlns:a16="http://schemas.microsoft.com/office/drawing/2014/main" id="{14BF752B-FCB2-B541-AE4F-865332D12E1E}"/>
              </a:ext>
            </a:extLst>
          </p:cNvPr>
          <p:cNvSpPr>
            <a:spLocks noGrp="1"/>
          </p:cNvSpPr>
          <p:nvPr>
            <p:ph type="body" sz="quarter" idx="17" hasCustomPrompt="1"/>
          </p:nvPr>
        </p:nvSpPr>
        <p:spPr>
          <a:xfrm>
            <a:off x="1837856" y="5033350"/>
            <a:ext cx="9808777" cy="608099"/>
          </a:xfrm>
        </p:spPr>
        <p:txBody>
          <a:bodyPr lIns="90000" tIns="324000">
            <a:noAutofit/>
          </a:bodyPr>
          <a:lstStyle>
            <a:lvl1pPr marL="0" indent="0" algn="l">
              <a:buNone/>
              <a:defRPr sz="1320" b="0" i="1">
                <a:solidFill>
                  <a:schemeClr val="bg1"/>
                </a:solidFill>
                <a:latin typeface="Segoe UI" panose="020B0502040204020203" pitchFamily="34" charset="0"/>
                <a:cs typeface="Segoe UI" panose="020B0502040204020203" pitchFamily="34" charset="0"/>
              </a:defRPr>
            </a:lvl1pPr>
          </a:lstStyle>
          <a:p>
            <a:pPr lvl="0"/>
            <a:r>
              <a:rPr lang="nl-NL"/>
              <a:t>Short </a:t>
            </a:r>
            <a:r>
              <a:rPr lang="nl-NL" err="1"/>
              <a:t>client</a:t>
            </a:r>
            <a:r>
              <a:rPr lang="nl-NL"/>
              <a:t> quote</a:t>
            </a:r>
          </a:p>
        </p:txBody>
      </p:sp>
      <p:sp>
        <p:nvSpPr>
          <p:cNvPr id="24" name="Tijdelijke aanduiding voor tekst 11">
            <a:extLst>
              <a:ext uri="{FF2B5EF4-FFF2-40B4-BE49-F238E27FC236}">
                <a16:creationId xmlns:a16="http://schemas.microsoft.com/office/drawing/2014/main" id="{D159E181-DCB6-8044-BFD0-CCA2C7399D66}"/>
              </a:ext>
            </a:extLst>
          </p:cNvPr>
          <p:cNvSpPr>
            <a:spLocks noGrp="1"/>
          </p:cNvSpPr>
          <p:nvPr>
            <p:ph type="body" sz="quarter" idx="18" hasCustomPrompt="1"/>
          </p:nvPr>
        </p:nvSpPr>
        <p:spPr>
          <a:xfrm>
            <a:off x="1837856" y="5653642"/>
            <a:ext cx="9808777" cy="280835"/>
          </a:xfrm>
        </p:spPr>
        <p:txBody>
          <a:bodyPr lIns="90000" tIns="0">
            <a:noAutofit/>
          </a:bodyPr>
          <a:lstStyle>
            <a:lvl1pPr marL="0" indent="0" algn="l">
              <a:buNone/>
              <a:defRPr sz="1320" b="0" i="0">
                <a:solidFill>
                  <a:schemeClr val="bg1"/>
                </a:solidFill>
                <a:latin typeface="Segoe UI" panose="020B0502040204020203" pitchFamily="34" charset="0"/>
                <a:cs typeface="Segoe UI" panose="020B0502040204020203" pitchFamily="34" charset="0"/>
              </a:defRPr>
            </a:lvl1pPr>
          </a:lstStyle>
          <a:p>
            <a:pPr lvl="0"/>
            <a:r>
              <a:rPr lang="nl-NL"/>
              <a:t>Name, </a:t>
            </a:r>
            <a:r>
              <a:rPr lang="nl-NL" err="1"/>
              <a:t>function</a:t>
            </a:r>
            <a:r>
              <a:rPr lang="nl-NL"/>
              <a:t>, company</a:t>
            </a:r>
          </a:p>
        </p:txBody>
      </p:sp>
      <p:pic>
        <p:nvPicPr>
          <p:cNvPr id="26" name="Afbeelding 25">
            <a:extLst>
              <a:ext uri="{FF2B5EF4-FFF2-40B4-BE49-F238E27FC236}">
                <a16:creationId xmlns:a16="http://schemas.microsoft.com/office/drawing/2014/main" id="{8399C066-8925-5240-AD49-8497ACE39420}"/>
              </a:ext>
            </a:extLst>
          </p:cNvPr>
          <p:cNvPicPr>
            <a:picLocks noChangeAspect="1"/>
          </p:cNvPicPr>
          <p:nvPr userDrawn="1"/>
        </p:nvPicPr>
        <p:blipFill>
          <a:blip r:embed="rId3"/>
          <a:stretch>
            <a:fillRect/>
          </a:stretch>
        </p:blipFill>
        <p:spPr>
          <a:xfrm>
            <a:off x="910688" y="1789138"/>
            <a:ext cx="502490" cy="493919"/>
          </a:xfrm>
          <a:prstGeom prst="rect">
            <a:avLst/>
          </a:prstGeom>
        </p:spPr>
      </p:pic>
      <p:pic>
        <p:nvPicPr>
          <p:cNvPr id="29" name="Afbeelding 28">
            <a:extLst>
              <a:ext uri="{FF2B5EF4-FFF2-40B4-BE49-F238E27FC236}">
                <a16:creationId xmlns:a16="http://schemas.microsoft.com/office/drawing/2014/main" id="{6616573F-C1F8-2249-B2B3-314EEA2F29D6}"/>
              </a:ext>
            </a:extLst>
          </p:cNvPr>
          <p:cNvPicPr>
            <a:picLocks noChangeAspect="1"/>
          </p:cNvPicPr>
          <p:nvPr userDrawn="1"/>
        </p:nvPicPr>
        <p:blipFill>
          <a:blip r:embed="rId4"/>
          <a:srcRect/>
          <a:stretch/>
        </p:blipFill>
        <p:spPr>
          <a:xfrm>
            <a:off x="4680084" y="1748383"/>
            <a:ext cx="538412" cy="537992"/>
          </a:xfrm>
          <a:prstGeom prst="rect">
            <a:avLst/>
          </a:prstGeom>
        </p:spPr>
      </p:pic>
      <p:pic>
        <p:nvPicPr>
          <p:cNvPr id="30" name="Afbeelding 29">
            <a:extLst>
              <a:ext uri="{FF2B5EF4-FFF2-40B4-BE49-F238E27FC236}">
                <a16:creationId xmlns:a16="http://schemas.microsoft.com/office/drawing/2014/main" id="{4C014CF6-C628-3344-80E9-DD234CEA613D}"/>
              </a:ext>
            </a:extLst>
          </p:cNvPr>
          <p:cNvPicPr>
            <a:picLocks noChangeAspect="1"/>
          </p:cNvPicPr>
          <p:nvPr userDrawn="1"/>
        </p:nvPicPr>
        <p:blipFill>
          <a:blip r:embed="rId5"/>
          <a:srcRect/>
          <a:stretch/>
        </p:blipFill>
        <p:spPr>
          <a:xfrm>
            <a:off x="8495813" y="1789137"/>
            <a:ext cx="492208" cy="491823"/>
          </a:xfrm>
          <a:prstGeom prst="rect">
            <a:avLst/>
          </a:prstGeom>
        </p:spPr>
      </p:pic>
      <p:sp>
        <p:nvSpPr>
          <p:cNvPr id="20" name="Title 1">
            <a:extLst>
              <a:ext uri="{FF2B5EF4-FFF2-40B4-BE49-F238E27FC236}">
                <a16:creationId xmlns:a16="http://schemas.microsoft.com/office/drawing/2014/main" id="{01711A8E-C5EB-4B56-841C-F4A67F52FFDE}"/>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42608268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ta trends-retail-conclusion">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4948F163-D84D-174D-9395-A1365ED93ADE}"/>
              </a:ext>
            </a:extLst>
          </p:cNvPr>
          <p:cNvPicPr>
            <a:picLocks noChangeAspect="1"/>
          </p:cNvPicPr>
          <p:nvPr userDrawn="1"/>
        </p:nvPicPr>
        <p:blipFill>
          <a:blip r:embed="rId2"/>
          <a:stretch>
            <a:fillRect/>
          </a:stretch>
        </p:blipFill>
        <p:spPr>
          <a:xfrm>
            <a:off x="544302" y="1113007"/>
            <a:ext cx="11103395" cy="4937760"/>
          </a:xfrm>
          <a:prstGeom prst="rect">
            <a:avLst/>
          </a:prstGeom>
        </p:spPr>
      </p:pic>
      <p:pic>
        <p:nvPicPr>
          <p:cNvPr id="5" name="Afbeelding 4" descr="Afbeelding met tekst, elektronica, afbeelding&#10;&#10;Automatisch gegenereerde beschrijving">
            <a:extLst>
              <a:ext uri="{FF2B5EF4-FFF2-40B4-BE49-F238E27FC236}">
                <a16:creationId xmlns:a16="http://schemas.microsoft.com/office/drawing/2014/main" id="{221B2049-470A-3E44-8138-4AA691D546EC}"/>
              </a:ext>
            </a:extLst>
          </p:cNvPr>
          <p:cNvPicPr>
            <a:picLocks noChangeAspect="1"/>
          </p:cNvPicPr>
          <p:nvPr userDrawn="1"/>
        </p:nvPicPr>
        <p:blipFill rotWithShape="1">
          <a:blip r:embed="rId3"/>
          <a:srcRect l="5150" t="15157" r="2937" b="13760"/>
          <a:stretch/>
        </p:blipFill>
        <p:spPr>
          <a:xfrm>
            <a:off x="1265909" y="1417807"/>
            <a:ext cx="9799356" cy="4259581"/>
          </a:xfrm>
          <a:prstGeom prst="rect">
            <a:avLst/>
          </a:prstGeom>
        </p:spPr>
      </p:pic>
      <p:sp>
        <p:nvSpPr>
          <p:cNvPr id="6" name="Title 1">
            <a:extLst>
              <a:ext uri="{FF2B5EF4-FFF2-40B4-BE49-F238E27FC236}">
                <a16:creationId xmlns:a16="http://schemas.microsoft.com/office/drawing/2014/main" id="{7E564EA2-629A-4863-8BD3-FBF635CC928A}"/>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5813211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ta trends-retail-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AE8BAEB7-6BA9-0740-ACEB-5CB6F8C0DF61}"/>
              </a:ext>
            </a:extLst>
          </p:cNvPr>
          <p:cNvPicPr>
            <a:picLocks noChangeAspect="1"/>
          </p:cNvPicPr>
          <p:nvPr userDrawn="1"/>
        </p:nvPicPr>
        <p:blipFill>
          <a:blip r:embed="rId3"/>
          <a:stretch>
            <a:fillRect/>
          </a:stretch>
        </p:blipFill>
        <p:spPr>
          <a:xfrm>
            <a:off x="8749355" y="2125134"/>
            <a:ext cx="1831185" cy="1829754"/>
          </a:xfrm>
          <a:prstGeom prst="rect">
            <a:avLst/>
          </a:prstGeom>
        </p:spPr>
      </p:pic>
      <p:pic>
        <p:nvPicPr>
          <p:cNvPr id="9" name="Afbeelding 8">
            <a:extLst>
              <a:ext uri="{FF2B5EF4-FFF2-40B4-BE49-F238E27FC236}">
                <a16:creationId xmlns:a16="http://schemas.microsoft.com/office/drawing/2014/main" id="{FE23A204-991A-2D4F-8A8C-121821D8A13A}"/>
              </a:ext>
            </a:extLst>
          </p:cNvPr>
          <p:cNvPicPr>
            <a:picLocks noChangeAspect="1"/>
          </p:cNvPicPr>
          <p:nvPr userDrawn="1"/>
        </p:nvPicPr>
        <p:blipFill>
          <a:blip r:embed="rId4"/>
          <a:srcRect/>
          <a:stretch/>
        </p:blipFill>
        <p:spPr>
          <a:xfrm>
            <a:off x="5180407" y="2125134"/>
            <a:ext cx="1831185" cy="1829754"/>
          </a:xfrm>
          <a:prstGeom prst="rect">
            <a:avLst/>
          </a:prstGeom>
        </p:spPr>
      </p:pic>
      <p:pic>
        <p:nvPicPr>
          <p:cNvPr id="10" name="Afbeelding 9">
            <a:extLst>
              <a:ext uri="{FF2B5EF4-FFF2-40B4-BE49-F238E27FC236}">
                <a16:creationId xmlns:a16="http://schemas.microsoft.com/office/drawing/2014/main" id="{996C9EFD-D208-0246-A3DD-FA1989F5FDDC}"/>
              </a:ext>
            </a:extLst>
          </p:cNvPr>
          <p:cNvPicPr>
            <a:picLocks noChangeAspect="1"/>
          </p:cNvPicPr>
          <p:nvPr userDrawn="1"/>
        </p:nvPicPr>
        <p:blipFill>
          <a:blip r:embed="rId5"/>
          <a:srcRect/>
          <a:stretch/>
        </p:blipFill>
        <p:spPr>
          <a:xfrm>
            <a:off x="1611459" y="2125134"/>
            <a:ext cx="1831185" cy="1829754"/>
          </a:xfrm>
          <a:prstGeom prst="rect">
            <a:avLst/>
          </a:prstGeom>
        </p:spPr>
      </p:pic>
      <p:sp>
        <p:nvSpPr>
          <p:cNvPr id="11" name="Tekstvak 10">
            <a:extLst>
              <a:ext uri="{FF2B5EF4-FFF2-40B4-BE49-F238E27FC236}">
                <a16:creationId xmlns:a16="http://schemas.microsoft.com/office/drawing/2014/main" id="{2DB20B68-32BD-DB4D-9514-5A6C19A1CF56}"/>
              </a:ext>
            </a:extLst>
          </p:cNvPr>
          <p:cNvSpPr txBox="1"/>
          <p:nvPr userDrawn="1"/>
        </p:nvSpPr>
        <p:spPr>
          <a:xfrm>
            <a:off x="1510518" y="3909529"/>
            <a:ext cx="2033067" cy="941796"/>
          </a:xfrm>
          <a:prstGeom prst="rect">
            <a:avLst/>
          </a:prstGeom>
          <a:noFill/>
        </p:spPr>
        <p:txBody>
          <a:bodyPr wrap="square" rtlCol="0">
            <a:spAutoFit/>
          </a:bodyPr>
          <a:lstStyle/>
          <a:p>
            <a:pPr algn="ctr"/>
            <a:r>
              <a:rPr lang="nl-NL" sz="2760" b="1" i="0">
                <a:solidFill>
                  <a:schemeClr val="bg1"/>
                </a:solidFill>
                <a:latin typeface="Segoe UI" panose="020B0502040204020203" pitchFamily="34" charset="0"/>
                <a:cs typeface="Segoe UI" panose="020B0502040204020203" pitchFamily="34" charset="0"/>
              </a:rPr>
              <a:t>Data culture</a:t>
            </a:r>
          </a:p>
        </p:txBody>
      </p:sp>
      <p:sp>
        <p:nvSpPr>
          <p:cNvPr id="12" name="Tekstvak 11">
            <a:extLst>
              <a:ext uri="{FF2B5EF4-FFF2-40B4-BE49-F238E27FC236}">
                <a16:creationId xmlns:a16="http://schemas.microsoft.com/office/drawing/2014/main" id="{064872BC-2F46-A244-A613-39C15E440AE4}"/>
              </a:ext>
            </a:extLst>
          </p:cNvPr>
          <p:cNvSpPr txBox="1"/>
          <p:nvPr userDrawn="1"/>
        </p:nvSpPr>
        <p:spPr>
          <a:xfrm>
            <a:off x="4475484" y="3909528"/>
            <a:ext cx="3241031" cy="941796"/>
          </a:xfrm>
          <a:prstGeom prst="rect">
            <a:avLst/>
          </a:prstGeom>
          <a:noFill/>
        </p:spPr>
        <p:txBody>
          <a:bodyPr wrap="square" rtlCol="0">
            <a:spAutoFit/>
          </a:bodyPr>
          <a:lstStyle/>
          <a:p>
            <a:pPr algn="ctr"/>
            <a:r>
              <a:rPr lang="nl-NL" sz="2760" b="1" i="0">
                <a:solidFill>
                  <a:schemeClr val="bg1"/>
                </a:solidFill>
                <a:latin typeface="Segoe UI" panose="020B0502040204020203" pitchFamily="34" charset="0"/>
                <a:cs typeface="Segoe UI" panose="020B0502040204020203" pitchFamily="34" charset="0"/>
              </a:rPr>
              <a:t>Digital </a:t>
            </a:r>
            <a:r>
              <a:rPr lang="nl-NL" sz="2760" b="1" i="0" err="1">
                <a:solidFill>
                  <a:schemeClr val="bg1"/>
                </a:solidFill>
                <a:latin typeface="Segoe UI" panose="020B0502040204020203" pitchFamily="34" charset="0"/>
                <a:cs typeface="Segoe UI" panose="020B0502040204020203" pitchFamily="34" charset="0"/>
              </a:rPr>
              <a:t>Transformation</a:t>
            </a:r>
            <a:endParaRPr lang="nl-NL" sz="2760" b="1" i="0">
              <a:solidFill>
                <a:schemeClr val="bg1"/>
              </a:solidFill>
              <a:latin typeface="Segoe UI" panose="020B0502040204020203" pitchFamily="34" charset="0"/>
              <a:cs typeface="Segoe UI" panose="020B0502040204020203" pitchFamily="34" charset="0"/>
            </a:endParaRPr>
          </a:p>
        </p:txBody>
      </p:sp>
      <p:sp>
        <p:nvSpPr>
          <p:cNvPr id="13" name="Tekstvak 12">
            <a:extLst>
              <a:ext uri="{FF2B5EF4-FFF2-40B4-BE49-F238E27FC236}">
                <a16:creationId xmlns:a16="http://schemas.microsoft.com/office/drawing/2014/main" id="{B65F2350-D221-0A4C-AB75-239F92AD5F41}"/>
              </a:ext>
            </a:extLst>
          </p:cNvPr>
          <p:cNvSpPr txBox="1"/>
          <p:nvPr userDrawn="1"/>
        </p:nvSpPr>
        <p:spPr>
          <a:xfrm>
            <a:off x="8917893" y="3909528"/>
            <a:ext cx="1494109" cy="941796"/>
          </a:xfrm>
          <a:prstGeom prst="rect">
            <a:avLst/>
          </a:prstGeom>
          <a:noFill/>
        </p:spPr>
        <p:txBody>
          <a:bodyPr wrap="square" rtlCol="0">
            <a:spAutoFit/>
          </a:bodyPr>
          <a:lstStyle/>
          <a:p>
            <a:pPr algn="ctr"/>
            <a:r>
              <a:rPr lang="nl-NL" sz="2760" b="1" i="0">
                <a:solidFill>
                  <a:schemeClr val="bg1"/>
                </a:solidFill>
                <a:latin typeface="Segoe UI" panose="020B0502040204020203" pitchFamily="34" charset="0"/>
                <a:cs typeface="Segoe UI" panose="020B0502040204020203" pitchFamily="34" charset="0"/>
              </a:rPr>
              <a:t>Data </a:t>
            </a:r>
            <a:r>
              <a:rPr lang="nl-NL" sz="2760" b="1" i="0" err="1">
                <a:solidFill>
                  <a:schemeClr val="bg1"/>
                </a:solidFill>
                <a:latin typeface="Segoe UI" panose="020B0502040204020203" pitchFamily="34" charset="0"/>
                <a:cs typeface="Segoe UI" panose="020B0502040204020203" pitchFamily="34" charset="0"/>
              </a:rPr>
              <a:t>and</a:t>
            </a:r>
            <a:r>
              <a:rPr lang="nl-NL" sz="2760" b="1" i="0">
                <a:solidFill>
                  <a:schemeClr val="bg1"/>
                </a:solidFill>
                <a:latin typeface="Segoe UI" panose="020B0502040204020203" pitchFamily="34" charset="0"/>
                <a:cs typeface="Segoe UI" panose="020B0502040204020203" pitchFamily="34" charset="0"/>
              </a:rPr>
              <a:t> AI</a:t>
            </a:r>
          </a:p>
        </p:txBody>
      </p:sp>
      <p:sp>
        <p:nvSpPr>
          <p:cNvPr id="14" name="Title 1">
            <a:extLst>
              <a:ext uri="{FF2B5EF4-FFF2-40B4-BE49-F238E27FC236}">
                <a16:creationId xmlns:a16="http://schemas.microsoft.com/office/drawing/2014/main" id="{7F3F7746-BEC8-469C-8824-4B677B868685}"/>
              </a:ext>
            </a:extLst>
          </p:cNvPr>
          <p:cNvSpPr>
            <a:spLocks noGrp="1"/>
          </p:cNvSpPr>
          <p:nvPr>
            <p:ph type="title"/>
          </p:nvPr>
        </p:nvSpPr>
        <p:spPr>
          <a:xfrm>
            <a:off x="553846" y="234205"/>
            <a:ext cx="11076923" cy="50359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310188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ta &amp; AI">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6994CC5B-D276-DE40-8782-84D758E5D9DA}"/>
              </a:ext>
            </a:extLst>
          </p:cNvPr>
          <p:cNvPicPr>
            <a:picLocks noChangeAspect="1"/>
          </p:cNvPicPr>
          <p:nvPr userDrawn="1"/>
        </p:nvPicPr>
        <p:blipFill rotWithShape="1">
          <a:blip r:embed="rId2"/>
          <a:srcRect l="3392" t="17495" r="3859" b="8986"/>
          <a:stretch/>
        </p:blipFill>
        <p:spPr>
          <a:xfrm>
            <a:off x="360326" y="871754"/>
            <a:ext cx="11521870" cy="5133272"/>
          </a:xfrm>
          <a:prstGeom prst="rect">
            <a:avLst/>
          </a:prstGeom>
        </p:spPr>
      </p:pic>
      <p:sp>
        <p:nvSpPr>
          <p:cNvPr id="5" name="Title 1">
            <a:extLst>
              <a:ext uri="{FF2B5EF4-FFF2-40B4-BE49-F238E27FC236}">
                <a16:creationId xmlns:a16="http://schemas.microsoft.com/office/drawing/2014/main" id="{3C5F3590-4D91-4025-B02D-2F241DC30A56}"/>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1175158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ta Roadmap">
    <p:spTree>
      <p:nvGrpSpPr>
        <p:cNvPr id="1" name=""/>
        <p:cNvGrpSpPr/>
        <p:nvPr/>
      </p:nvGrpSpPr>
      <p:grpSpPr>
        <a:xfrm>
          <a:off x="0" y="0"/>
          <a:ext cx="0" cy="0"/>
          <a:chOff x="0" y="0"/>
          <a:chExt cx="0" cy="0"/>
        </a:xfrm>
      </p:grpSpPr>
      <p:pic>
        <p:nvPicPr>
          <p:cNvPr id="3" name="Afbeelding 2" descr="Afbeelding met tekst, binnen, zwart, scherm&#10;&#10;Automatisch gegenereerde beschrijving">
            <a:extLst>
              <a:ext uri="{FF2B5EF4-FFF2-40B4-BE49-F238E27FC236}">
                <a16:creationId xmlns:a16="http://schemas.microsoft.com/office/drawing/2014/main" id="{061CA04F-55CD-F24E-8291-1445050486F1}"/>
              </a:ext>
            </a:extLst>
          </p:cNvPr>
          <p:cNvPicPr>
            <a:picLocks noChangeAspect="1"/>
          </p:cNvPicPr>
          <p:nvPr userDrawn="1"/>
        </p:nvPicPr>
        <p:blipFill>
          <a:blip r:embed="rId2"/>
          <a:stretch>
            <a:fillRect/>
          </a:stretch>
        </p:blipFill>
        <p:spPr>
          <a:xfrm>
            <a:off x="623760" y="1611939"/>
            <a:ext cx="10944479" cy="4178104"/>
          </a:xfrm>
          <a:prstGeom prst="rect">
            <a:avLst/>
          </a:prstGeom>
        </p:spPr>
      </p:pic>
      <p:sp>
        <p:nvSpPr>
          <p:cNvPr id="7" name="Title 1">
            <a:extLst>
              <a:ext uri="{FF2B5EF4-FFF2-40B4-BE49-F238E27FC236}">
                <a16:creationId xmlns:a16="http://schemas.microsoft.com/office/drawing/2014/main" id="{45315DEF-C51A-419B-AD6F-D96A72CBCF40}"/>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8346838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Journey-retail-promises">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43FB9077-A70B-9F42-802F-3ABCD762E52D}"/>
              </a:ext>
            </a:extLst>
          </p:cNvPr>
          <p:cNvSpPr/>
          <p:nvPr userDrawn="1"/>
        </p:nvSpPr>
        <p:spPr>
          <a:xfrm>
            <a:off x="543686" y="1368619"/>
            <a:ext cx="11102949" cy="2143917"/>
          </a:xfrm>
          <a:prstGeom prst="rect">
            <a:avLst/>
          </a:prstGeom>
          <a:solidFill>
            <a:srgbClr val="009FC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54E5AB40-9326-D342-98CC-7192D2172C84}"/>
              </a:ext>
            </a:extLst>
          </p:cNvPr>
          <p:cNvSpPr/>
          <p:nvPr userDrawn="1"/>
        </p:nvSpPr>
        <p:spPr>
          <a:xfrm>
            <a:off x="543686" y="3812631"/>
            <a:ext cx="11102949" cy="2005958"/>
          </a:xfrm>
          <a:prstGeom prst="rect">
            <a:avLst/>
          </a:prstGeom>
          <a:solidFill>
            <a:srgbClr val="009FC3">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ijdelijke aanduiding voor tekst 11">
            <a:extLst>
              <a:ext uri="{FF2B5EF4-FFF2-40B4-BE49-F238E27FC236}">
                <a16:creationId xmlns:a16="http://schemas.microsoft.com/office/drawing/2014/main" id="{1AC02BB3-58D0-714F-8EE8-404EEFD35BD1}"/>
              </a:ext>
            </a:extLst>
          </p:cNvPr>
          <p:cNvSpPr>
            <a:spLocks noGrp="1"/>
          </p:cNvSpPr>
          <p:nvPr>
            <p:ph type="body" sz="quarter" idx="10" hasCustomPrompt="1"/>
          </p:nvPr>
        </p:nvSpPr>
        <p:spPr>
          <a:xfrm>
            <a:off x="543685" y="1984785"/>
            <a:ext cx="11102950" cy="1308295"/>
          </a:xfrm>
        </p:spPr>
        <p:txBody>
          <a:bodyPr>
            <a:normAutofit/>
          </a:bodyPr>
          <a:lstStyle>
            <a:lvl1pPr marL="0" indent="0" algn="ctr">
              <a:buNone/>
              <a:defRPr sz="3060" b="0" i="0">
                <a:solidFill>
                  <a:srgbClr val="079FC3"/>
                </a:solidFill>
                <a:latin typeface="Segoe UI" panose="020B0502040204020203" pitchFamily="34" charset="0"/>
                <a:cs typeface="Segoe UI" panose="020B0502040204020203" pitchFamily="34" charset="0"/>
              </a:defRPr>
            </a:lvl1pPr>
          </a:lstStyle>
          <a:p>
            <a:pPr lvl="0"/>
            <a:r>
              <a:rPr lang="nl-NL"/>
              <a:t>First </a:t>
            </a:r>
            <a:r>
              <a:rPr lang="nl-NL" err="1"/>
              <a:t>promise</a:t>
            </a:r>
            <a:endParaRPr lang="nl-NL"/>
          </a:p>
        </p:txBody>
      </p:sp>
      <p:sp>
        <p:nvSpPr>
          <p:cNvPr id="9" name="Tijdelijke aanduiding voor tekst 11">
            <a:extLst>
              <a:ext uri="{FF2B5EF4-FFF2-40B4-BE49-F238E27FC236}">
                <a16:creationId xmlns:a16="http://schemas.microsoft.com/office/drawing/2014/main" id="{47C50478-CAFF-9E4B-9EDB-28ACE7F6F1F2}"/>
              </a:ext>
            </a:extLst>
          </p:cNvPr>
          <p:cNvSpPr>
            <a:spLocks noGrp="1"/>
          </p:cNvSpPr>
          <p:nvPr>
            <p:ph type="body" sz="quarter" idx="11" hasCustomPrompt="1"/>
          </p:nvPr>
        </p:nvSpPr>
        <p:spPr>
          <a:xfrm>
            <a:off x="543685" y="4356392"/>
            <a:ext cx="11102950" cy="1308295"/>
          </a:xfrm>
        </p:spPr>
        <p:txBody>
          <a:bodyPr>
            <a:normAutofit/>
          </a:bodyPr>
          <a:lstStyle>
            <a:lvl1pPr marL="0" indent="0" algn="ctr">
              <a:buNone/>
              <a:defRPr sz="3060" b="0" i="0">
                <a:solidFill>
                  <a:srgbClr val="079FC3"/>
                </a:solidFill>
                <a:latin typeface="Segoe UI" panose="020B0502040204020203" pitchFamily="34" charset="0"/>
                <a:cs typeface="Segoe UI" panose="020B0502040204020203" pitchFamily="34" charset="0"/>
              </a:defRPr>
            </a:lvl1pPr>
          </a:lstStyle>
          <a:p>
            <a:pPr lvl="0"/>
            <a:r>
              <a:rPr lang="nl-NL"/>
              <a:t>Second </a:t>
            </a:r>
            <a:r>
              <a:rPr lang="nl-NL" err="1"/>
              <a:t>promise</a:t>
            </a:r>
            <a:endParaRPr lang="nl-NL"/>
          </a:p>
        </p:txBody>
      </p:sp>
      <p:sp>
        <p:nvSpPr>
          <p:cNvPr id="10" name="Title 1">
            <a:extLst>
              <a:ext uri="{FF2B5EF4-FFF2-40B4-BE49-F238E27FC236}">
                <a16:creationId xmlns:a16="http://schemas.microsoft.com/office/drawing/2014/main" id="{8A5CFD50-8068-47CB-9FEB-8EF45DC7CC2C}"/>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14156851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 Journey-start">
    <p:spTree>
      <p:nvGrpSpPr>
        <p:cNvPr id="1" name=""/>
        <p:cNvGrpSpPr/>
        <p:nvPr/>
      </p:nvGrpSpPr>
      <p:grpSpPr>
        <a:xfrm>
          <a:off x="0" y="0"/>
          <a:ext cx="0" cy="0"/>
          <a:chOff x="0" y="0"/>
          <a:chExt cx="0" cy="0"/>
        </a:xfrm>
      </p:grpSpPr>
      <p:pic>
        <p:nvPicPr>
          <p:cNvPr id="4" name="Afbeelding 3" descr="Afbeelding met tekst, elektronica, schermafbeelding, person&#10;&#10;Automatisch gegenereerde beschrijving">
            <a:extLst>
              <a:ext uri="{FF2B5EF4-FFF2-40B4-BE49-F238E27FC236}">
                <a16:creationId xmlns:a16="http://schemas.microsoft.com/office/drawing/2014/main" id="{634AE838-B024-734D-B9C9-F7069CC911AE}"/>
              </a:ext>
            </a:extLst>
          </p:cNvPr>
          <p:cNvPicPr>
            <a:picLocks noChangeAspect="1"/>
          </p:cNvPicPr>
          <p:nvPr userDrawn="1"/>
        </p:nvPicPr>
        <p:blipFill>
          <a:blip r:embed="rId2"/>
          <a:stretch>
            <a:fillRect/>
          </a:stretch>
        </p:blipFill>
        <p:spPr>
          <a:xfrm>
            <a:off x="545364" y="1620000"/>
            <a:ext cx="11101271" cy="3935845"/>
          </a:xfrm>
          <a:prstGeom prst="rect">
            <a:avLst/>
          </a:prstGeom>
        </p:spPr>
      </p:pic>
      <p:sp>
        <p:nvSpPr>
          <p:cNvPr id="7" name="Title 1">
            <a:extLst>
              <a:ext uri="{FF2B5EF4-FFF2-40B4-BE49-F238E27FC236}">
                <a16:creationId xmlns:a16="http://schemas.microsoft.com/office/drawing/2014/main" id="{82891622-42D3-480A-A1D3-246E30346A7E}"/>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267386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3 Vert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3544615" cy="5220000"/>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08309" y="972000"/>
            <a:ext cx="3544615" cy="5220000"/>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4331077" y="972000"/>
            <a:ext cx="3544615" cy="5220000"/>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58181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 Journey-I&amp;E">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B90BE4D3-6899-C841-967A-AD4566121C5B}"/>
              </a:ext>
            </a:extLst>
          </p:cNvPr>
          <p:cNvPicPr>
            <a:picLocks noChangeAspect="1"/>
          </p:cNvPicPr>
          <p:nvPr userDrawn="1"/>
        </p:nvPicPr>
        <p:blipFill>
          <a:blip r:embed="rId2"/>
          <a:stretch>
            <a:fillRect/>
          </a:stretch>
        </p:blipFill>
        <p:spPr>
          <a:xfrm>
            <a:off x="545364" y="1440000"/>
            <a:ext cx="11101271" cy="4195460"/>
          </a:xfrm>
          <a:prstGeom prst="rect">
            <a:avLst/>
          </a:prstGeom>
        </p:spPr>
      </p:pic>
      <p:sp>
        <p:nvSpPr>
          <p:cNvPr id="8" name="Title 1">
            <a:extLst>
              <a:ext uri="{FF2B5EF4-FFF2-40B4-BE49-F238E27FC236}">
                <a16:creationId xmlns:a16="http://schemas.microsoft.com/office/drawing/2014/main" id="{2952DB49-D834-44E1-AB60-7EF39E15308E}"/>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2691400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ta Journey-D1">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B90BE4D3-6899-C841-967A-AD4566121C5B}"/>
              </a:ext>
            </a:extLst>
          </p:cNvPr>
          <p:cNvPicPr>
            <a:picLocks noChangeAspect="1"/>
          </p:cNvPicPr>
          <p:nvPr userDrawn="1"/>
        </p:nvPicPr>
        <p:blipFill>
          <a:blip r:embed="rId2"/>
          <a:srcRect/>
          <a:stretch/>
        </p:blipFill>
        <p:spPr>
          <a:xfrm>
            <a:off x="545364" y="1440000"/>
            <a:ext cx="11101271" cy="3771340"/>
          </a:xfrm>
          <a:prstGeom prst="rect">
            <a:avLst/>
          </a:prstGeom>
        </p:spPr>
      </p:pic>
      <p:sp>
        <p:nvSpPr>
          <p:cNvPr id="8" name="Title 1">
            <a:extLst>
              <a:ext uri="{FF2B5EF4-FFF2-40B4-BE49-F238E27FC236}">
                <a16:creationId xmlns:a16="http://schemas.microsoft.com/office/drawing/2014/main" id="{C26599F2-5394-4187-AED6-369A0BDE1FAC}"/>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336396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ta Journey-D2">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B90BE4D3-6899-C841-967A-AD4566121C5B}"/>
              </a:ext>
            </a:extLst>
          </p:cNvPr>
          <p:cNvPicPr>
            <a:picLocks noChangeAspect="1"/>
          </p:cNvPicPr>
          <p:nvPr userDrawn="1"/>
        </p:nvPicPr>
        <p:blipFill>
          <a:blip r:embed="rId2"/>
          <a:srcRect/>
          <a:stretch/>
        </p:blipFill>
        <p:spPr>
          <a:xfrm>
            <a:off x="545364" y="1440000"/>
            <a:ext cx="11102215" cy="4195817"/>
          </a:xfrm>
          <a:prstGeom prst="rect">
            <a:avLst/>
          </a:prstGeom>
        </p:spPr>
      </p:pic>
      <p:sp>
        <p:nvSpPr>
          <p:cNvPr id="8" name="Title 1">
            <a:extLst>
              <a:ext uri="{FF2B5EF4-FFF2-40B4-BE49-F238E27FC236}">
                <a16:creationId xmlns:a16="http://schemas.microsoft.com/office/drawing/2014/main" id="{0F26EB65-AC12-442E-9F19-C71B737E1012}"/>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37692831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ta Journey-D3">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283F289-BAF0-5D4B-AF00-C69F120A52BE}"/>
              </a:ext>
            </a:extLst>
          </p:cNvPr>
          <p:cNvPicPr>
            <a:picLocks noChangeAspect="1"/>
          </p:cNvPicPr>
          <p:nvPr userDrawn="1"/>
        </p:nvPicPr>
        <p:blipFill>
          <a:blip r:embed="rId2"/>
          <a:srcRect/>
          <a:stretch/>
        </p:blipFill>
        <p:spPr>
          <a:xfrm>
            <a:off x="544892" y="1440000"/>
            <a:ext cx="11101743" cy="3702455"/>
          </a:xfrm>
          <a:prstGeom prst="rect">
            <a:avLst/>
          </a:prstGeom>
        </p:spPr>
      </p:pic>
      <p:sp>
        <p:nvSpPr>
          <p:cNvPr id="7" name="Title 1">
            <a:extLst>
              <a:ext uri="{FF2B5EF4-FFF2-40B4-BE49-F238E27FC236}">
                <a16:creationId xmlns:a16="http://schemas.microsoft.com/office/drawing/2014/main" id="{A2B0AC99-67AA-42EB-A58B-14D685DACE1E}"/>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10267370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ta Journey-D4">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1B9B5871-D72F-E446-8B96-484184FE6187}"/>
              </a:ext>
            </a:extLst>
          </p:cNvPr>
          <p:cNvPicPr>
            <a:picLocks noChangeAspect="1"/>
          </p:cNvPicPr>
          <p:nvPr userDrawn="1"/>
        </p:nvPicPr>
        <p:blipFill>
          <a:blip r:embed="rId2"/>
          <a:srcRect/>
          <a:stretch/>
        </p:blipFill>
        <p:spPr>
          <a:xfrm>
            <a:off x="544892" y="1440000"/>
            <a:ext cx="11101743" cy="4042934"/>
          </a:xfrm>
          <a:prstGeom prst="rect">
            <a:avLst/>
          </a:prstGeom>
        </p:spPr>
      </p:pic>
      <p:sp>
        <p:nvSpPr>
          <p:cNvPr id="8" name="Title 1">
            <a:extLst>
              <a:ext uri="{FF2B5EF4-FFF2-40B4-BE49-F238E27FC236}">
                <a16:creationId xmlns:a16="http://schemas.microsoft.com/office/drawing/2014/main" id="{972B44D0-0F50-4C53-88CD-3163F9189EC3}"/>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9281067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ta Journey-D5">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05B82D76-B59D-FF46-AB1D-F67428823A52}"/>
              </a:ext>
            </a:extLst>
          </p:cNvPr>
          <p:cNvPicPr>
            <a:picLocks noChangeAspect="1"/>
          </p:cNvPicPr>
          <p:nvPr userDrawn="1"/>
        </p:nvPicPr>
        <p:blipFill>
          <a:blip r:embed="rId2"/>
          <a:srcRect/>
          <a:stretch/>
        </p:blipFill>
        <p:spPr>
          <a:xfrm>
            <a:off x="544892" y="1440000"/>
            <a:ext cx="11101743" cy="4345739"/>
          </a:xfrm>
          <a:prstGeom prst="rect">
            <a:avLst/>
          </a:prstGeom>
        </p:spPr>
      </p:pic>
      <p:sp>
        <p:nvSpPr>
          <p:cNvPr id="7" name="Title 1">
            <a:extLst>
              <a:ext uri="{FF2B5EF4-FFF2-40B4-BE49-F238E27FC236}">
                <a16:creationId xmlns:a16="http://schemas.microsoft.com/office/drawing/2014/main" id="{424B34AB-D255-4DF2-8FE2-18604091A09D}"/>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687246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Data Journey-D5">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05B82D76-B59D-FF46-AB1D-F67428823A52}"/>
              </a:ext>
            </a:extLst>
          </p:cNvPr>
          <p:cNvPicPr>
            <a:picLocks noChangeAspect="1"/>
          </p:cNvPicPr>
          <p:nvPr userDrawn="1"/>
        </p:nvPicPr>
        <p:blipFill rotWithShape="1">
          <a:blip r:embed="rId2"/>
          <a:srcRect b="84925"/>
          <a:stretch/>
        </p:blipFill>
        <p:spPr>
          <a:xfrm>
            <a:off x="544892" y="1440001"/>
            <a:ext cx="11101743" cy="655130"/>
          </a:xfrm>
          <a:prstGeom prst="rect">
            <a:avLst/>
          </a:prstGeom>
        </p:spPr>
      </p:pic>
      <p:sp>
        <p:nvSpPr>
          <p:cNvPr id="7" name="Title 1">
            <a:extLst>
              <a:ext uri="{FF2B5EF4-FFF2-40B4-BE49-F238E27FC236}">
                <a16:creationId xmlns:a16="http://schemas.microsoft.com/office/drawing/2014/main" id="{424B34AB-D255-4DF2-8FE2-18604091A09D}"/>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40732605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ta Journey-Design1">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096609C6-0585-F946-B7FF-102DA1EECA1D}"/>
              </a:ext>
            </a:extLst>
          </p:cNvPr>
          <p:cNvPicPr>
            <a:picLocks noChangeAspect="1"/>
          </p:cNvPicPr>
          <p:nvPr userDrawn="1"/>
        </p:nvPicPr>
        <p:blipFill>
          <a:blip r:embed="rId2"/>
          <a:srcRect/>
          <a:stretch/>
        </p:blipFill>
        <p:spPr>
          <a:xfrm>
            <a:off x="544892" y="1440000"/>
            <a:ext cx="11101743" cy="3742928"/>
          </a:xfrm>
          <a:prstGeom prst="rect">
            <a:avLst/>
          </a:prstGeom>
        </p:spPr>
      </p:pic>
      <p:sp>
        <p:nvSpPr>
          <p:cNvPr id="8" name="Title 1">
            <a:extLst>
              <a:ext uri="{FF2B5EF4-FFF2-40B4-BE49-F238E27FC236}">
                <a16:creationId xmlns:a16="http://schemas.microsoft.com/office/drawing/2014/main" id="{BEBADB7F-D7AD-4D1C-BABD-1F9BAB1DCC77}"/>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1427633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ta Journey-Design2">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928D3458-E246-764C-B2C1-B929A5AFC4D6}"/>
              </a:ext>
            </a:extLst>
          </p:cNvPr>
          <p:cNvPicPr>
            <a:picLocks noChangeAspect="1"/>
          </p:cNvPicPr>
          <p:nvPr userDrawn="1"/>
        </p:nvPicPr>
        <p:blipFill>
          <a:blip r:embed="rId2"/>
          <a:srcRect/>
          <a:stretch/>
        </p:blipFill>
        <p:spPr>
          <a:xfrm>
            <a:off x="548466" y="1440000"/>
            <a:ext cx="11094593" cy="3742928"/>
          </a:xfrm>
          <a:prstGeom prst="rect">
            <a:avLst/>
          </a:prstGeom>
        </p:spPr>
      </p:pic>
      <p:sp>
        <p:nvSpPr>
          <p:cNvPr id="7" name="Title 1">
            <a:extLst>
              <a:ext uri="{FF2B5EF4-FFF2-40B4-BE49-F238E27FC236}">
                <a16:creationId xmlns:a16="http://schemas.microsoft.com/office/drawing/2014/main" id="{4087FA2B-20A9-41FC-A52A-DDB306F8EC29}"/>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901620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ta Journey-Design3">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1D293A90-EA08-0E45-9AD0-A25992293A64}"/>
              </a:ext>
            </a:extLst>
          </p:cNvPr>
          <p:cNvPicPr>
            <a:picLocks noChangeAspect="1"/>
          </p:cNvPicPr>
          <p:nvPr userDrawn="1"/>
        </p:nvPicPr>
        <p:blipFill>
          <a:blip r:embed="rId2"/>
          <a:srcRect/>
          <a:stretch/>
        </p:blipFill>
        <p:spPr>
          <a:xfrm>
            <a:off x="548466" y="1440000"/>
            <a:ext cx="11094593" cy="4428656"/>
          </a:xfrm>
          <a:prstGeom prst="rect">
            <a:avLst/>
          </a:prstGeom>
        </p:spPr>
      </p:pic>
      <p:sp>
        <p:nvSpPr>
          <p:cNvPr id="8" name="Title 1">
            <a:extLst>
              <a:ext uri="{FF2B5EF4-FFF2-40B4-BE49-F238E27FC236}">
                <a16:creationId xmlns:a16="http://schemas.microsoft.com/office/drawing/2014/main" id="{3E66BCFC-EDBC-4C47-B307-9BB3F828F408}"/>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364064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6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4" name="Content Placeholder 3"/>
          <p:cNvSpPr>
            <a:spLocks noGrp="1"/>
          </p:cNvSpPr>
          <p:nvPr>
            <p:ph sz="half" idx="2"/>
          </p:nvPr>
        </p:nvSpPr>
        <p:spPr>
          <a:xfrm>
            <a:off x="576000" y="1547999"/>
            <a:ext cx="5400000" cy="4572000"/>
          </a:xfrm>
        </p:spPr>
        <p:txBody>
          <a:bodyPr>
            <a:no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40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0000" y="1556791"/>
            <a:ext cx="5400000" cy="4572000"/>
          </a:xfrm>
        </p:spPr>
        <p:txBody>
          <a:bodyPr>
            <a:no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8671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ta Journey-Design4">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E796BDB-EA06-8E45-9E8B-4BF1771356E4}"/>
              </a:ext>
            </a:extLst>
          </p:cNvPr>
          <p:cNvPicPr>
            <a:picLocks noChangeAspect="1"/>
          </p:cNvPicPr>
          <p:nvPr userDrawn="1"/>
        </p:nvPicPr>
        <p:blipFill>
          <a:blip r:embed="rId2"/>
          <a:srcRect/>
          <a:stretch/>
        </p:blipFill>
        <p:spPr>
          <a:xfrm>
            <a:off x="548466" y="1440000"/>
            <a:ext cx="11094593" cy="4428655"/>
          </a:xfrm>
          <a:prstGeom prst="rect">
            <a:avLst/>
          </a:prstGeom>
        </p:spPr>
      </p:pic>
      <p:sp>
        <p:nvSpPr>
          <p:cNvPr id="7" name="Title 1">
            <a:extLst>
              <a:ext uri="{FF2B5EF4-FFF2-40B4-BE49-F238E27FC236}">
                <a16:creationId xmlns:a16="http://schemas.microsoft.com/office/drawing/2014/main" id="{9B24C874-E65C-482A-9180-E7789F32DFC9}"/>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11309631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ta Journey-D&amp;E1">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F2F75E40-4967-BA49-80B3-F6480ADE48B6}"/>
              </a:ext>
            </a:extLst>
          </p:cNvPr>
          <p:cNvPicPr>
            <a:picLocks noChangeAspect="1"/>
          </p:cNvPicPr>
          <p:nvPr userDrawn="1"/>
        </p:nvPicPr>
        <p:blipFill>
          <a:blip r:embed="rId2"/>
          <a:srcRect/>
          <a:stretch/>
        </p:blipFill>
        <p:spPr>
          <a:xfrm>
            <a:off x="548466" y="1440000"/>
            <a:ext cx="11094593" cy="3733379"/>
          </a:xfrm>
          <a:prstGeom prst="rect">
            <a:avLst/>
          </a:prstGeom>
        </p:spPr>
      </p:pic>
      <p:sp>
        <p:nvSpPr>
          <p:cNvPr id="8" name="Title 1">
            <a:extLst>
              <a:ext uri="{FF2B5EF4-FFF2-40B4-BE49-F238E27FC236}">
                <a16:creationId xmlns:a16="http://schemas.microsoft.com/office/drawing/2014/main" id="{39D64103-1543-43D6-A366-757ED7A8505B}"/>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14602981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ata Journey-D&amp;E2">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BFBB7035-93BE-2C47-9387-07A141672EAD}"/>
              </a:ext>
            </a:extLst>
          </p:cNvPr>
          <p:cNvPicPr>
            <a:picLocks noChangeAspect="1"/>
          </p:cNvPicPr>
          <p:nvPr userDrawn="1"/>
        </p:nvPicPr>
        <p:blipFill>
          <a:blip r:embed="rId2"/>
          <a:srcRect/>
          <a:stretch/>
        </p:blipFill>
        <p:spPr>
          <a:xfrm>
            <a:off x="548466" y="1440000"/>
            <a:ext cx="11094593" cy="4511465"/>
          </a:xfrm>
          <a:prstGeom prst="rect">
            <a:avLst/>
          </a:prstGeom>
        </p:spPr>
      </p:pic>
      <p:sp>
        <p:nvSpPr>
          <p:cNvPr id="7" name="Title 1">
            <a:extLst>
              <a:ext uri="{FF2B5EF4-FFF2-40B4-BE49-F238E27FC236}">
                <a16:creationId xmlns:a16="http://schemas.microsoft.com/office/drawing/2014/main" id="{F4C0EDFF-597F-443A-9B92-463A8E8C1BF6}"/>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6493227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ta Journey-D&amp;E3">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1B2A26C7-9CF3-3F45-B999-F477308F7385}"/>
              </a:ext>
            </a:extLst>
          </p:cNvPr>
          <p:cNvPicPr>
            <a:picLocks noChangeAspect="1"/>
          </p:cNvPicPr>
          <p:nvPr userDrawn="1"/>
        </p:nvPicPr>
        <p:blipFill>
          <a:blip r:embed="rId2"/>
          <a:srcRect/>
          <a:stretch/>
        </p:blipFill>
        <p:spPr>
          <a:xfrm>
            <a:off x="548466" y="1900799"/>
            <a:ext cx="11094593" cy="4597126"/>
          </a:xfrm>
          <a:prstGeom prst="rect">
            <a:avLst/>
          </a:prstGeom>
        </p:spPr>
      </p:pic>
      <p:pic>
        <p:nvPicPr>
          <p:cNvPr id="37" name="Afbeelding 36">
            <a:extLst>
              <a:ext uri="{FF2B5EF4-FFF2-40B4-BE49-F238E27FC236}">
                <a16:creationId xmlns:a16="http://schemas.microsoft.com/office/drawing/2014/main" id="{684F46D8-CB73-DD4A-9422-65194896F1C4}"/>
              </a:ext>
            </a:extLst>
          </p:cNvPr>
          <p:cNvPicPr>
            <a:picLocks noChangeAspect="1"/>
          </p:cNvPicPr>
          <p:nvPr userDrawn="1"/>
        </p:nvPicPr>
        <p:blipFill>
          <a:blip r:embed="rId3"/>
          <a:stretch>
            <a:fillRect/>
          </a:stretch>
        </p:blipFill>
        <p:spPr>
          <a:xfrm>
            <a:off x="9999537" y="6446732"/>
            <a:ext cx="1647098" cy="244082"/>
          </a:xfrm>
          <a:prstGeom prst="rect">
            <a:avLst/>
          </a:prstGeom>
        </p:spPr>
      </p:pic>
    </p:spTree>
    <p:extLst>
      <p:ext uri="{BB962C8B-B14F-4D97-AF65-F5344CB8AC3E}">
        <p14:creationId xmlns:p14="http://schemas.microsoft.com/office/powerpoint/2010/main" val="19882150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ta Journey-D&amp;E4">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7C8F6B39-0F49-B548-A3B5-31C869EDB576}"/>
              </a:ext>
            </a:extLst>
          </p:cNvPr>
          <p:cNvPicPr>
            <a:picLocks noChangeAspect="1"/>
          </p:cNvPicPr>
          <p:nvPr userDrawn="1"/>
        </p:nvPicPr>
        <p:blipFill>
          <a:blip r:embed="rId2"/>
          <a:srcRect/>
          <a:stretch/>
        </p:blipFill>
        <p:spPr>
          <a:xfrm>
            <a:off x="552042" y="1440000"/>
            <a:ext cx="11094593" cy="4168822"/>
          </a:xfrm>
          <a:prstGeom prst="rect">
            <a:avLst/>
          </a:prstGeom>
        </p:spPr>
      </p:pic>
      <p:sp>
        <p:nvSpPr>
          <p:cNvPr id="7" name="Title 1">
            <a:extLst>
              <a:ext uri="{FF2B5EF4-FFF2-40B4-BE49-F238E27FC236}">
                <a16:creationId xmlns:a16="http://schemas.microsoft.com/office/drawing/2014/main" id="{4D5BCB1A-C303-46C9-90E1-805374A1A6FC}"/>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28699918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3_Retail Header">
    <p:bg>
      <p:bgPr>
        <a:solidFill>
          <a:schemeClr val="accent1"/>
        </a:solidFill>
        <a:effectLst/>
      </p:bgPr>
    </p:bg>
    <p:spTree>
      <p:nvGrpSpPr>
        <p:cNvPr id="1" name=""/>
        <p:cNvGrpSpPr/>
        <p:nvPr/>
      </p:nvGrpSpPr>
      <p:grpSpPr>
        <a:xfrm>
          <a:off x="0" y="0"/>
          <a:ext cx="0" cy="0"/>
          <a:chOff x="0" y="0"/>
          <a:chExt cx="0" cy="0"/>
        </a:xfrm>
      </p:grpSpPr>
      <p:sp>
        <p:nvSpPr>
          <p:cNvPr id="27" name="Textfeld 26">
            <a:extLst>
              <a:ext uri="{FF2B5EF4-FFF2-40B4-BE49-F238E27FC236}">
                <a16:creationId xmlns:a16="http://schemas.microsoft.com/office/drawing/2014/main" id="{91696E66-66FE-42CD-AB7F-0336136969E7}"/>
              </a:ext>
            </a:extLst>
          </p:cNvPr>
          <p:cNvSpPr txBox="1"/>
          <p:nvPr userDrawn="1"/>
        </p:nvSpPr>
        <p:spPr>
          <a:xfrm>
            <a:off x="983847" y="2553991"/>
            <a:ext cx="10567686" cy="1094659"/>
          </a:xfrm>
          <a:prstGeom prst="rect">
            <a:avLst/>
          </a:prstGeom>
          <a:noFill/>
        </p:spPr>
        <p:txBody>
          <a:bodyPr wrap="square" rtlCol="0">
            <a:spAutoFit/>
          </a:bodyPr>
          <a:lstStyle/>
          <a:p>
            <a:pPr algn="ctr">
              <a:lnSpc>
                <a:spcPct val="105000"/>
              </a:lnSpc>
            </a:pPr>
            <a:r>
              <a:rPr kumimoji="0" lang="en-US" sz="3600" b="1" i="0" u="none" strike="noStrike" kern="1200" cap="none" spc="0" normalizeH="0" baseline="0" noProof="0">
                <a:ln>
                  <a:noFill/>
                </a:ln>
                <a:solidFill>
                  <a:schemeClr val="accent2"/>
                </a:solidFill>
                <a:effectLst/>
                <a:uLnTx/>
                <a:uFillTx/>
                <a:latin typeface="Segoe UI" panose="020B0502040204020203" pitchFamily="34" charset="0"/>
                <a:cs typeface="Segoe UI" panose="020B0502040204020203" pitchFamily="34" charset="0"/>
              </a:rPr>
              <a:t>Examples</a:t>
            </a:r>
          </a:p>
          <a:p>
            <a:pPr algn="ctr">
              <a:lnSpc>
                <a:spcPct val="105000"/>
              </a:lnSpc>
            </a:pPr>
            <a:r>
              <a:rPr kumimoji="0" lang="en-US" sz="2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Make it real</a:t>
            </a:r>
            <a:endParaRPr kumimoji="0" lang="de-DE" sz="2400" b="0" i="0" u="none" strike="noStrike" kern="1200" cap="none" spc="0" normalizeH="0" baseline="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6" name="Flowchart: Manual Input 3">
            <a:extLst>
              <a:ext uri="{FF2B5EF4-FFF2-40B4-BE49-F238E27FC236}">
                <a16:creationId xmlns:a16="http://schemas.microsoft.com/office/drawing/2014/main" id="{1158D6AD-C80D-4E2F-93CF-28716C0C1682}"/>
              </a:ext>
            </a:extLst>
          </p:cNvPr>
          <p:cNvSpPr/>
          <p:nvPr userDrawn="1"/>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7C57254E-F629-4F12-B791-731660EA76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pic>
        <p:nvPicPr>
          <p:cNvPr id="8" name="Afbeelding 7">
            <a:extLst>
              <a:ext uri="{FF2B5EF4-FFF2-40B4-BE49-F238E27FC236}">
                <a16:creationId xmlns:a16="http://schemas.microsoft.com/office/drawing/2014/main" id="{E1E65311-5802-4CFC-9DD9-6367D70CF1DD}"/>
              </a:ext>
            </a:extLst>
          </p:cNvPr>
          <p:cNvPicPr>
            <a:picLocks noChangeAspect="1"/>
          </p:cNvPicPr>
          <p:nvPr userDrawn="1"/>
        </p:nvPicPr>
        <p:blipFill>
          <a:blip r:embed="rId3"/>
          <a:srcRect/>
          <a:stretch/>
        </p:blipFill>
        <p:spPr>
          <a:xfrm>
            <a:off x="5476601" y="1062826"/>
            <a:ext cx="1238798" cy="1237830"/>
          </a:xfrm>
          <a:prstGeom prst="rect">
            <a:avLst/>
          </a:prstGeom>
        </p:spPr>
      </p:pic>
    </p:spTree>
    <p:extLst>
      <p:ext uri="{BB962C8B-B14F-4D97-AF65-F5344CB8AC3E}">
        <p14:creationId xmlns:p14="http://schemas.microsoft.com/office/powerpoint/2010/main" val="31562962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_Retail Header">
    <p:bg>
      <p:bgPr>
        <a:solidFill>
          <a:schemeClr val="accent1"/>
        </a:solidFill>
        <a:effectLst/>
      </p:bgPr>
    </p:bg>
    <p:spTree>
      <p:nvGrpSpPr>
        <p:cNvPr id="1" name=""/>
        <p:cNvGrpSpPr/>
        <p:nvPr/>
      </p:nvGrpSpPr>
      <p:grpSpPr>
        <a:xfrm>
          <a:off x="0" y="0"/>
          <a:ext cx="0" cy="0"/>
          <a:chOff x="0" y="0"/>
          <a:chExt cx="0" cy="0"/>
        </a:xfrm>
      </p:grpSpPr>
      <p:sp>
        <p:nvSpPr>
          <p:cNvPr id="27" name="Textfeld 26">
            <a:extLst>
              <a:ext uri="{FF2B5EF4-FFF2-40B4-BE49-F238E27FC236}">
                <a16:creationId xmlns:a16="http://schemas.microsoft.com/office/drawing/2014/main" id="{91696E66-66FE-42CD-AB7F-0336136969E7}"/>
              </a:ext>
            </a:extLst>
          </p:cNvPr>
          <p:cNvSpPr txBox="1"/>
          <p:nvPr userDrawn="1"/>
        </p:nvSpPr>
        <p:spPr>
          <a:xfrm>
            <a:off x="983847" y="2553991"/>
            <a:ext cx="10567686" cy="1094659"/>
          </a:xfrm>
          <a:prstGeom prst="rect">
            <a:avLst/>
          </a:prstGeom>
          <a:noFill/>
        </p:spPr>
        <p:txBody>
          <a:bodyPr wrap="square" rtlCol="0">
            <a:spAutoFit/>
          </a:bodyPr>
          <a:lstStyle/>
          <a:p>
            <a:pPr algn="ctr">
              <a:lnSpc>
                <a:spcPct val="105000"/>
              </a:lnSpc>
            </a:pPr>
            <a:r>
              <a:rPr kumimoji="0" lang="en-US" sz="3600" b="1" i="0" u="none" strike="noStrike" kern="1200" cap="none" spc="0" normalizeH="0" baseline="0" noProof="0">
                <a:ln>
                  <a:noFill/>
                </a:ln>
                <a:solidFill>
                  <a:schemeClr val="accent2"/>
                </a:solidFill>
                <a:effectLst/>
                <a:uLnTx/>
                <a:uFillTx/>
                <a:latin typeface="Segoe UI" panose="020B0502040204020203" pitchFamily="34" charset="0"/>
                <a:cs typeface="Segoe UI" panose="020B0502040204020203" pitchFamily="34" charset="0"/>
              </a:rPr>
              <a:t>Next steps</a:t>
            </a:r>
          </a:p>
          <a:p>
            <a:pPr algn="ctr">
              <a:lnSpc>
                <a:spcPct val="105000"/>
              </a:lnSpc>
            </a:pPr>
            <a:r>
              <a:rPr kumimoji="0" lang="en-US" sz="2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Make it real</a:t>
            </a:r>
            <a:endParaRPr kumimoji="0" lang="de-DE" sz="2400" b="0" i="0" u="none" strike="noStrike" kern="1200" cap="none" spc="0" normalizeH="0" baseline="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16" name="Flowchart: Manual Input 3">
            <a:extLst>
              <a:ext uri="{FF2B5EF4-FFF2-40B4-BE49-F238E27FC236}">
                <a16:creationId xmlns:a16="http://schemas.microsoft.com/office/drawing/2014/main" id="{1158D6AD-C80D-4E2F-93CF-28716C0C1682}"/>
              </a:ext>
            </a:extLst>
          </p:cNvPr>
          <p:cNvSpPr/>
          <p:nvPr userDrawn="1"/>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7C57254E-F629-4F12-B791-731660EA76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pic>
        <p:nvPicPr>
          <p:cNvPr id="3" name="Graphic 2" descr="Delen silhouet">
            <a:extLst>
              <a:ext uri="{FF2B5EF4-FFF2-40B4-BE49-F238E27FC236}">
                <a16:creationId xmlns:a16="http://schemas.microsoft.com/office/drawing/2014/main" id="{ED414A17-B2C1-444B-A666-118F25D5E6D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4655" y="1252515"/>
            <a:ext cx="1095516" cy="1095516"/>
          </a:xfrm>
          <a:prstGeom prst="rect">
            <a:avLst/>
          </a:prstGeom>
        </p:spPr>
      </p:pic>
    </p:spTree>
    <p:extLst>
      <p:ext uri="{BB962C8B-B14F-4D97-AF65-F5344CB8AC3E}">
        <p14:creationId xmlns:p14="http://schemas.microsoft.com/office/powerpoint/2010/main" val="32857322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ep by Step">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22C5BE36-D0F1-9040-86C5-7C591B9FC111}"/>
              </a:ext>
            </a:extLst>
          </p:cNvPr>
          <p:cNvPicPr>
            <a:picLocks noChangeAspect="1"/>
          </p:cNvPicPr>
          <p:nvPr userDrawn="1"/>
        </p:nvPicPr>
        <p:blipFill>
          <a:blip r:embed="rId2"/>
          <a:stretch>
            <a:fillRect/>
          </a:stretch>
        </p:blipFill>
        <p:spPr>
          <a:xfrm>
            <a:off x="549069" y="1800000"/>
            <a:ext cx="11097566" cy="3625075"/>
          </a:xfrm>
          <a:prstGeom prst="rect">
            <a:avLst/>
          </a:prstGeom>
        </p:spPr>
      </p:pic>
      <p:sp>
        <p:nvSpPr>
          <p:cNvPr id="5" name="Title 1">
            <a:extLst>
              <a:ext uri="{FF2B5EF4-FFF2-40B4-BE49-F238E27FC236}">
                <a16:creationId xmlns:a16="http://schemas.microsoft.com/office/drawing/2014/main" id="{94A4176C-3608-46F3-B1C6-5009A482F5CF}"/>
              </a:ext>
            </a:extLst>
          </p:cNvPr>
          <p:cNvSpPr>
            <a:spLocks noGrp="1"/>
          </p:cNvSpPr>
          <p:nvPr>
            <p:ph type="title"/>
          </p:nvPr>
        </p:nvSpPr>
        <p:spPr>
          <a:xfrm>
            <a:off x="553846" y="234205"/>
            <a:ext cx="11076923" cy="503590"/>
          </a:xfrm>
        </p:spPr>
        <p:txBody>
          <a:bodyPr/>
          <a:lstStyle/>
          <a:p>
            <a:r>
              <a:rPr lang="en-US"/>
              <a:t>Click to edit Master title style</a:t>
            </a:r>
          </a:p>
        </p:txBody>
      </p:sp>
    </p:spTree>
    <p:extLst>
      <p:ext uri="{BB962C8B-B14F-4D97-AF65-F5344CB8AC3E}">
        <p14:creationId xmlns:p14="http://schemas.microsoft.com/office/powerpoint/2010/main" val="35178495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FFADA144-07B1-3C4C-9925-A2DDF31B7573}"/>
              </a:ext>
            </a:extLst>
          </p:cNvPr>
          <p:cNvPicPr>
            <a:picLocks noChangeAspect="1"/>
          </p:cNvPicPr>
          <p:nvPr userDrawn="1"/>
        </p:nvPicPr>
        <p:blipFill>
          <a:blip r:embed="rId2"/>
          <a:stretch>
            <a:fillRect/>
          </a:stretch>
        </p:blipFill>
        <p:spPr>
          <a:xfrm>
            <a:off x="802930" y="1124336"/>
            <a:ext cx="10586139" cy="3963353"/>
          </a:xfrm>
          <a:prstGeom prst="rect">
            <a:avLst/>
          </a:prstGeom>
        </p:spPr>
      </p:pic>
    </p:spTree>
    <p:extLst>
      <p:ext uri="{BB962C8B-B14F-4D97-AF65-F5344CB8AC3E}">
        <p14:creationId xmlns:p14="http://schemas.microsoft.com/office/powerpoint/2010/main" val="32839999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pic>
        <p:nvPicPr>
          <p:cNvPr id="9" name="Afbeelding 8" descr="Afbeelding met kaart&#10;&#10;Automatisch gegenereerde beschrijving">
            <a:extLst>
              <a:ext uri="{FF2B5EF4-FFF2-40B4-BE49-F238E27FC236}">
                <a16:creationId xmlns:a16="http://schemas.microsoft.com/office/drawing/2014/main" id="{BE6F7298-275D-FE46-AD8E-96763DAB5F95}"/>
              </a:ext>
            </a:extLst>
          </p:cNvPr>
          <p:cNvPicPr>
            <a:picLocks noChangeAspect="1"/>
          </p:cNvPicPr>
          <p:nvPr userDrawn="1"/>
        </p:nvPicPr>
        <p:blipFill>
          <a:blip r:embed="rId2"/>
          <a:stretch>
            <a:fillRect/>
          </a:stretch>
        </p:blipFill>
        <p:spPr>
          <a:xfrm>
            <a:off x="0" y="2679"/>
            <a:ext cx="12192000" cy="6852642"/>
          </a:xfrm>
          <a:prstGeom prst="rect">
            <a:avLst/>
          </a:prstGeom>
        </p:spPr>
      </p:pic>
      <p:pic>
        <p:nvPicPr>
          <p:cNvPr id="11" name="Afbeelding 10" descr="Afbeelding met venster, vectorafbeeldingen, rooster&#10;&#10;Automatisch gegenereerde beschrijving">
            <a:extLst>
              <a:ext uri="{FF2B5EF4-FFF2-40B4-BE49-F238E27FC236}">
                <a16:creationId xmlns:a16="http://schemas.microsoft.com/office/drawing/2014/main" id="{8EB9D0AD-8C90-5944-87C9-BF36F5D2EBD2}"/>
              </a:ext>
            </a:extLst>
          </p:cNvPr>
          <p:cNvPicPr>
            <a:picLocks noChangeAspect="1"/>
          </p:cNvPicPr>
          <p:nvPr userDrawn="1"/>
        </p:nvPicPr>
        <p:blipFill>
          <a:blip r:embed="rId3"/>
          <a:stretch>
            <a:fillRect/>
          </a:stretch>
        </p:blipFill>
        <p:spPr>
          <a:xfrm>
            <a:off x="5378633" y="1913261"/>
            <a:ext cx="1434733" cy="1983491"/>
          </a:xfrm>
          <a:prstGeom prst="rect">
            <a:avLst/>
          </a:prstGeom>
        </p:spPr>
      </p:pic>
      <p:sp>
        <p:nvSpPr>
          <p:cNvPr id="12" name="Tekstvak 11">
            <a:extLst>
              <a:ext uri="{FF2B5EF4-FFF2-40B4-BE49-F238E27FC236}">
                <a16:creationId xmlns:a16="http://schemas.microsoft.com/office/drawing/2014/main" id="{6B692F49-7C69-9A44-B2EB-772CE2122D8E}"/>
              </a:ext>
            </a:extLst>
          </p:cNvPr>
          <p:cNvSpPr txBox="1"/>
          <p:nvPr userDrawn="1"/>
        </p:nvSpPr>
        <p:spPr>
          <a:xfrm>
            <a:off x="4326329" y="857148"/>
            <a:ext cx="3539341" cy="646331"/>
          </a:xfrm>
          <a:prstGeom prst="rect">
            <a:avLst/>
          </a:prstGeom>
          <a:noFill/>
        </p:spPr>
        <p:txBody>
          <a:bodyPr wrap="square" rtlCol="0">
            <a:spAutoFit/>
          </a:bodyPr>
          <a:lstStyle/>
          <a:p>
            <a:pPr algn="ctr"/>
            <a:r>
              <a:rPr lang="nl-NL" sz="3600" b="0" i="0" err="1">
                <a:solidFill>
                  <a:schemeClr val="bg1"/>
                </a:solidFill>
                <a:latin typeface="Segoe UI" panose="020B0502040204020203" pitchFamily="34" charset="0"/>
                <a:cs typeface="Segoe UI" panose="020B0502040204020203" pitchFamily="34" charset="0"/>
              </a:rPr>
              <a:t>Our</a:t>
            </a:r>
            <a:r>
              <a:rPr lang="nl-NL" sz="3600" b="0" i="0">
                <a:solidFill>
                  <a:schemeClr val="bg1"/>
                </a:solidFill>
                <a:latin typeface="Segoe UI" panose="020B0502040204020203" pitchFamily="34" charset="0"/>
                <a:cs typeface="Segoe UI" panose="020B0502040204020203" pitchFamily="34" charset="0"/>
              </a:rPr>
              <a:t> </a:t>
            </a:r>
            <a:r>
              <a:rPr lang="nl-NL" sz="3600" b="1" i="1">
                <a:solidFill>
                  <a:schemeClr val="bg1"/>
                </a:solidFill>
                <a:latin typeface="Segoe UI" panose="020B0502040204020203" pitchFamily="34" charset="0"/>
                <a:cs typeface="Segoe UI" panose="020B0502040204020203" pitchFamily="34" charset="0"/>
              </a:rPr>
              <a:t>Mission</a:t>
            </a:r>
          </a:p>
        </p:txBody>
      </p:sp>
      <p:pic>
        <p:nvPicPr>
          <p:cNvPr id="13" name="Afbeelding 12">
            <a:extLst>
              <a:ext uri="{FF2B5EF4-FFF2-40B4-BE49-F238E27FC236}">
                <a16:creationId xmlns:a16="http://schemas.microsoft.com/office/drawing/2014/main" id="{5C74E000-2784-5F46-AF16-ECB3391C270F}"/>
              </a:ext>
            </a:extLst>
          </p:cNvPr>
          <p:cNvPicPr>
            <a:picLocks noChangeAspect="1"/>
          </p:cNvPicPr>
          <p:nvPr userDrawn="1"/>
        </p:nvPicPr>
        <p:blipFill>
          <a:blip r:embed="rId4"/>
          <a:srcRect/>
          <a:stretch/>
        </p:blipFill>
        <p:spPr>
          <a:xfrm>
            <a:off x="9999538" y="6446732"/>
            <a:ext cx="1647095" cy="244082"/>
          </a:xfrm>
          <a:prstGeom prst="rect">
            <a:avLst/>
          </a:prstGeom>
        </p:spPr>
      </p:pic>
      <p:sp>
        <p:nvSpPr>
          <p:cNvPr id="14" name="Tekstvak 13">
            <a:extLst>
              <a:ext uri="{FF2B5EF4-FFF2-40B4-BE49-F238E27FC236}">
                <a16:creationId xmlns:a16="http://schemas.microsoft.com/office/drawing/2014/main" id="{15B01CF0-D8FB-264A-B65F-37A73626DBA3}"/>
              </a:ext>
            </a:extLst>
          </p:cNvPr>
          <p:cNvSpPr txBox="1"/>
          <p:nvPr userDrawn="1"/>
        </p:nvSpPr>
        <p:spPr>
          <a:xfrm>
            <a:off x="-3621" y="4355212"/>
            <a:ext cx="12195621" cy="1512530"/>
          </a:xfrm>
          <a:prstGeom prst="rect">
            <a:avLst/>
          </a:prstGeom>
          <a:noFill/>
        </p:spPr>
        <p:txBody>
          <a:bodyPr wrap="square" rtlCol="0">
            <a:spAutoFit/>
          </a:bodyPr>
          <a:lstStyle/>
          <a:p>
            <a:pPr algn="ctr">
              <a:lnSpc>
                <a:spcPct val="105000"/>
              </a:lnSpc>
            </a:pPr>
            <a:r>
              <a:rPr lang="nl-NL" sz="3000" b="0" i="0" err="1">
                <a:solidFill>
                  <a:schemeClr val="bg1"/>
                </a:solidFill>
                <a:latin typeface="Segoe UI" panose="020B0502040204020203" pitchFamily="34" charset="0"/>
                <a:cs typeface="Segoe UI" panose="020B0502040204020203" pitchFamily="34" charset="0"/>
              </a:rPr>
              <a:t>To</a:t>
            </a:r>
            <a:r>
              <a:rPr lang="nl-NL" sz="3000" b="0" i="0">
                <a:solidFill>
                  <a:schemeClr val="bg1"/>
                </a:solidFill>
                <a:latin typeface="Segoe UI" panose="020B0502040204020203" pitchFamily="34" charset="0"/>
                <a:cs typeface="Segoe UI" panose="020B0502040204020203" pitchFamily="34" charset="0"/>
              </a:rPr>
              <a:t> </a:t>
            </a:r>
            <a:r>
              <a:rPr lang="nl-NL" sz="3000" b="0" i="0" err="1">
                <a:solidFill>
                  <a:schemeClr val="bg1"/>
                </a:solidFill>
                <a:latin typeface="Segoe UI" panose="020B0502040204020203" pitchFamily="34" charset="0"/>
                <a:cs typeface="Segoe UI" panose="020B0502040204020203" pitchFamily="34" charset="0"/>
              </a:rPr>
              <a:t>be</a:t>
            </a:r>
            <a:r>
              <a:rPr lang="nl-NL" sz="3000" b="0" i="0">
                <a:solidFill>
                  <a:schemeClr val="bg1"/>
                </a:solidFill>
                <a:latin typeface="Segoe UI" panose="020B0502040204020203" pitchFamily="34" charset="0"/>
                <a:cs typeface="Segoe UI" panose="020B0502040204020203" pitchFamily="34" charset="0"/>
              </a:rPr>
              <a:t> </a:t>
            </a:r>
            <a:r>
              <a:rPr lang="nl-NL" sz="3000" b="0" i="0" err="1">
                <a:solidFill>
                  <a:schemeClr val="bg1"/>
                </a:solidFill>
                <a:latin typeface="Segoe UI" panose="020B0502040204020203" pitchFamily="34" charset="0"/>
                <a:cs typeface="Segoe UI" panose="020B0502040204020203" pitchFamily="34" charset="0"/>
              </a:rPr>
              <a:t>the</a:t>
            </a:r>
            <a:r>
              <a:rPr lang="nl-NL" sz="3000" b="0" i="0">
                <a:solidFill>
                  <a:schemeClr val="bg1"/>
                </a:solidFill>
                <a:latin typeface="Segoe UI" panose="020B0502040204020203" pitchFamily="34" charset="0"/>
                <a:cs typeface="Segoe UI" panose="020B0502040204020203" pitchFamily="34" charset="0"/>
              </a:rPr>
              <a:t> </a:t>
            </a:r>
            <a:r>
              <a:rPr lang="nl-NL" sz="3000" b="0" i="0" err="1">
                <a:solidFill>
                  <a:schemeClr val="bg1"/>
                </a:solidFill>
                <a:latin typeface="Segoe UI" panose="020B0502040204020203" pitchFamily="34" charset="0"/>
                <a:cs typeface="Segoe UI" panose="020B0502040204020203" pitchFamily="34" charset="0"/>
              </a:rPr>
              <a:t>leading</a:t>
            </a:r>
            <a:r>
              <a:rPr lang="nl-NL" sz="3000" b="0" i="0">
                <a:solidFill>
                  <a:schemeClr val="bg1"/>
                </a:solidFill>
                <a:latin typeface="Segoe UI" panose="020B0502040204020203" pitchFamily="34" charset="0"/>
                <a:cs typeface="Segoe UI" panose="020B0502040204020203" pitchFamily="34" charset="0"/>
              </a:rPr>
              <a:t> </a:t>
            </a:r>
            <a:r>
              <a:rPr lang="nl-NL" sz="3000" b="1" i="0" err="1">
                <a:solidFill>
                  <a:schemeClr val="bg1"/>
                </a:solidFill>
                <a:latin typeface="Segoe UI" panose="020B0502040204020203" pitchFamily="34" charset="0"/>
                <a:cs typeface="Segoe UI" panose="020B0502040204020203" pitchFamily="34" charset="0"/>
              </a:rPr>
              <a:t>global</a:t>
            </a:r>
            <a:r>
              <a:rPr lang="nl-NL" sz="3000" b="0" i="0">
                <a:solidFill>
                  <a:schemeClr val="bg1"/>
                </a:solidFill>
                <a:latin typeface="Segoe UI" panose="020B0502040204020203" pitchFamily="34" charset="0"/>
                <a:cs typeface="Segoe UI" panose="020B0502040204020203" pitchFamily="34" charset="0"/>
              </a:rPr>
              <a:t> provider of</a:t>
            </a:r>
          </a:p>
          <a:p>
            <a:pPr algn="ctr">
              <a:lnSpc>
                <a:spcPct val="105000"/>
              </a:lnSpc>
            </a:pPr>
            <a:r>
              <a:rPr lang="nl-NL" sz="3000" b="0" i="0" err="1">
                <a:solidFill>
                  <a:schemeClr val="bg1"/>
                </a:solidFill>
                <a:latin typeface="Segoe UI" panose="020B0502040204020203" pitchFamily="34" charset="0"/>
                <a:cs typeface="Segoe UI" panose="020B0502040204020203" pitchFamily="34" charset="0"/>
              </a:rPr>
              <a:t>technology-driven</a:t>
            </a:r>
            <a:r>
              <a:rPr lang="nl-NL" sz="3000" b="0" i="0">
                <a:solidFill>
                  <a:schemeClr val="bg1"/>
                </a:solidFill>
                <a:latin typeface="Segoe UI" panose="020B0502040204020203" pitchFamily="34" charset="0"/>
                <a:cs typeface="Segoe UI" panose="020B0502040204020203" pitchFamily="34" charset="0"/>
              </a:rPr>
              <a:t> business </a:t>
            </a:r>
            <a:r>
              <a:rPr lang="nl-NL" sz="3000" b="0" i="0" err="1">
                <a:solidFill>
                  <a:schemeClr val="bg1"/>
                </a:solidFill>
                <a:latin typeface="Segoe UI" panose="020B0502040204020203" pitchFamily="34" charset="0"/>
                <a:cs typeface="Segoe UI" panose="020B0502040204020203" pitchFamily="34" charset="0"/>
              </a:rPr>
              <a:t>solutions</a:t>
            </a:r>
            <a:r>
              <a:rPr lang="nl-NL" sz="3000" b="0" i="0">
                <a:solidFill>
                  <a:schemeClr val="bg1"/>
                </a:solidFill>
                <a:latin typeface="Segoe UI" panose="020B0502040204020203" pitchFamily="34" charset="0"/>
                <a:cs typeface="Segoe UI" panose="020B0502040204020203" pitchFamily="34" charset="0"/>
              </a:rPr>
              <a:t> </a:t>
            </a:r>
            <a:r>
              <a:rPr lang="nl-NL" sz="3000" b="0" i="0" err="1">
                <a:solidFill>
                  <a:schemeClr val="bg1"/>
                </a:solidFill>
                <a:latin typeface="Segoe UI" panose="020B0502040204020203" pitchFamily="34" charset="0"/>
                <a:cs typeface="Segoe UI" panose="020B0502040204020203" pitchFamily="34" charset="0"/>
              </a:rPr>
              <a:t>that</a:t>
            </a:r>
            <a:r>
              <a:rPr lang="nl-NL" sz="3000" b="0" i="0">
                <a:solidFill>
                  <a:schemeClr val="bg1"/>
                </a:solidFill>
                <a:latin typeface="Segoe UI" panose="020B0502040204020203" pitchFamily="34" charset="0"/>
                <a:cs typeface="Segoe UI" panose="020B0502040204020203" pitchFamily="34" charset="0"/>
              </a:rPr>
              <a:t> </a:t>
            </a:r>
            <a:r>
              <a:rPr lang="nl-NL" sz="3000" b="0" i="0" err="1">
                <a:solidFill>
                  <a:schemeClr val="bg1"/>
                </a:solidFill>
                <a:latin typeface="Segoe UI" panose="020B0502040204020203" pitchFamily="34" charset="0"/>
                <a:cs typeface="Segoe UI" panose="020B0502040204020203" pitchFamily="34" charset="0"/>
              </a:rPr>
              <a:t>improve</a:t>
            </a:r>
            <a:endParaRPr lang="nl-NL" sz="3000" b="0" i="0">
              <a:solidFill>
                <a:schemeClr val="bg1"/>
              </a:solidFill>
              <a:latin typeface="Segoe UI" panose="020B0502040204020203" pitchFamily="34" charset="0"/>
              <a:cs typeface="Segoe UI" panose="020B0502040204020203" pitchFamily="34" charset="0"/>
            </a:endParaRPr>
          </a:p>
          <a:p>
            <a:pPr algn="ctr">
              <a:lnSpc>
                <a:spcPct val="105000"/>
              </a:lnSpc>
            </a:pPr>
            <a:r>
              <a:rPr lang="nl-NL" sz="3000" b="0" i="0" err="1">
                <a:solidFill>
                  <a:schemeClr val="bg1"/>
                </a:solidFill>
                <a:latin typeface="Segoe UI" panose="020B0502040204020203" pitchFamily="34" charset="0"/>
                <a:cs typeface="Segoe UI" panose="020B0502040204020203" pitchFamily="34" charset="0"/>
              </a:rPr>
              <a:t>the</a:t>
            </a:r>
            <a:r>
              <a:rPr lang="nl-NL" sz="3000" b="0" i="0">
                <a:solidFill>
                  <a:schemeClr val="bg1"/>
                </a:solidFill>
                <a:latin typeface="Segoe UI" panose="020B0502040204020203" pitchFamily="34" charset="0"/>
                <a:cs typeface="Segoe UI" panose="020B0502040204020203" pitchFamily="34" charset="0"/>
              </a:rPr>
              <a:t> </a:t>
            </a:r>
            <a:r>
              <a:rPr lang="nl-NL" sz="3000" b="1" i="0">
                <a:solidFill>
                  <a:schemeClr val="bg1"/>
                </a:solidFill>
                <a:latin typeface="Segoe UI" panose="020B0502040204020203" pitchFamily="34" charset="0"/>
                <a:cs typeface="Segoe UI" panose="020B0502040204020203" pitchFamily="34" charset="0"/>
              </a:rPr>
              <a:t>performance</a:t>
            </a:r>
            <a:r>
              <a:rPr lang="nl-NL" sz="3000" b="0" i="0">
                <a:solidFill>
                  <a:schemeClr val="bg1"/>
                </a:solidFill>
                <a:latin typeface="Segoe UI" panose="020B0502040204020203" pitchFamily="34" charset="0"/>
                <a:cs typeface="Segoe UI" panose="020B0502040204020203" pitchFamily="34" charset="0"/>
              </a:rPr>
              <a:t> </a:t>
            </a:r>
            <a:r>
              <a:rPr lang="nl-NL" sz="3000" b="0" i="0" err="1">
                <a:solidFill>
                  <a:schemeClr val="bg1"/>
                </a:solidFill>
                <a:latin typeface="Segoe UI" panose="020B0502040204020203" pitchFamily="34" charset="0"/>
                <a:cs typeface="Segoe UI" panose="020B0502040204020203" pitchFamily="34" charset="0"/>
              </a:rPr>
              <a:t>and</a:t>
            </a:r>
            <a:r>
              <a:rPr lang="nl-NL" sz="3000" b="0" i="0">
                <a:solidFill>
                  <a:schemeClr val="bg1"/>
                </a:solidFill>
                <a:latin typeface="Segoe UI" panose="020B0502040204020203" pitchFamily="34" charset="0"/>
                <a:cs typeface="Segoe UI" panose="020B0502040204020203" pitchFamily="34" charset="0"/>
              </a:rPr>
              <a:t> </a:t>
            </a:r>
            <a:r>
              <a:rPr lang="nl-NL" sz="3000" b="1" i="0" err="1">
                <a:solidFill>
                  <a:schemeClr val="bg1"/>
                </a:solidFill>
                <a:latin typeface="Segoe UI" panose="020B0502040204020203" pitchFamily="34" charset="0"/>
                <a:cs typeface="Segoe UI" panose="020B0502040204020203" pitchFamily="34" charset="0"/>
              </a:rPr>
              <a:t>results</a:t>
            </a:r>
            <a:r>
              <a:rPr lang="nl-NL" sz="3000" b="0" i="0">
                <a:solidFill>
                  <a:schemeClr val="bg1"/>
                </a:solidFill>
                <a:latin typeface="Segoe UI" panose="020B0502040204020203" pitchFamily="34" charset="0"/>
                <a:cs typeface="Segoe UI" panose="020B0502040204020203" pitchFamily="34" charset="0"/>
              </a:rPr>
              <a:t> of </a:t>
            </a:r>
            <a:r>
              <a:rPr lang="nl-NL" sz="3000" b="0" i="0" err="1">
                <a:solidFill>
                  <a:schemeClr val="bg1"/>
                </a:solidFill>
                <a:latin typeface="Segoe UI" panose="020B0502040204020203" pitchFamily="34" charset="0"/>
                <a:cs typeface="Segoe UI" panose="020B0502040204020203" pitchFamily="34" charset="0"/>
              </a:rPr>
              <a:t>our</a:t>
            </a:r>
            <a:r>
              <a:rPr lang="nl-NL" sz="3000" b="0" i="0">
                <a:solidFill>
                  <a:schemeClr val="bg1"/>
                </a:solidFill>
                <a:latin typeface="Segoe UI" panose="020B0502040204020203" pitchFamily="34" charset="0"/>
                <a:cs typeface="Segoe UI" panose="020B0502040204020203" pitchFamily="34" charset="0"/>
              </a:rPr>
              <a:t> </a:t>
            </a:r>
            <a:r>
              <a:rPr lang="nl-NL" sz="3000" b="0" i="0" err="1">
                <a:solidFill>
                  <a:schemeClr val="bg1"/>
                </a:solidFill>
                <a:latin typeface="Segoe UI" panose="020B0502040204020203" pitchFamily="34" charset="0"/>
                <a:cs typeface="Segoe UI" panose="020B0502040204020203" pitchFamily="34" charset="0"/>
              </a:rPr>
              <a:t>clients</a:t>
            </a:r>
            <a:r>
              <a:rPr lang="nl-NL" sz="3000" b="0" i="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534951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2213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Key figures HSO">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00B4A014-3CA8-C54A-B5A2-20A69FFB7CF7}"/>
              </a:ext>
            </a:extLst>
          </p:cNvPr>
          <p:cNvSpPr/>
          <p:nvPr userDrawn="1"/>
        </p:nvSpPr>
        <p:spPr>
          <a:xfrm>
            <a:off x="579574" y="1086015"/>
            <a:ext cx="3539342" cy="2092362"/>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C6DAC027-921A-6D4D-AEAA-784CAE375CD2}"/>
              </a:ext>
            </a:extLst>
          </p:cNvPr>
          <p:cNvPicPr>
            <a:picLocks noChangeAspect="1"/>
          </p:cNvPicPr>
          <p:nvPr userDrawn="1"/>
        </p:nvPicPr>
        <p:blipFill>
          <a:blip r:embed="rId2"/>
          <a:stretch>
            <a:fillRect/>
          </a:stretch>
        </p:blipFill>
        <p:spPr>
          <a:xfrm>
            <a:off x="2106222" y="1525017"/>
            <a:ext cx="415728" cy="415403"/>
          </a:xfrm>
          <a:prstGeom prst="rect">
            <a:avLst/>
          </a:prstGeom>
        </p:spPr>
      </p:pic>
      <p:sp>
        <p:nvSpPr>
          <p:cNvPr id="12" name="Tijdelijke aanduiding voor tekst 11">
            <a:extLst>
              <a:ext uri="{FF2B5EF4-FFF2-40B4-BE49-F238E27FC236}">
                <a16:creationId xmlns:a16="http://schemas.microsoft.com/office/drawing/2014/main" id="{CF9F3112-5B4C-6245-B635-9FB5E438644C}"/>
              </a:ext>
            </a:extLst>
          </p:cNvPr>
          <p:cNvSpPr>
            <a:spLocks noGrp="1"/>
          </p:cNvSpPr>
          <p:nvPr>
            <p:ph type="body" sz="quarter" idx="10" hasCustomPrompt="1"/>
          </p:nvPr>
        </p:nvSpPr>
        <p:spPr>
          <a:xfrm>
            <a:off x="543407" y="2129796"/>
            <a:ext cx="3539341" cy="355114"/>
          </a:xfrm>
        </p:spPr>
        <p:txBody>
          <a:bodyPr>
            <a:normAutofit/>
          </a:bodyPr>
          <a:lstStyle>
            <a:lvl1pPr marL="0" indent="0" algn="ctr">
              <a:buNone/>
              <a:defRPr sz="2280" b="1" i="0">
                <a:latin typeface="Segoe UI" panose="020B0502040204020203" pitchFamily="34" charset="0"/>
                <a:cs typeface="Segoe UI" panose="020B0502040204020203" pitchFamily="34" charset="0"/>
              </a:defRPr>
            </a:lvl1pPr>
          </a:lstStyle>
          <a:p>
            <a:pPr lvl="0"/>
            <a:r>
              <a:rPr lang="nl-NL"/>
              <a:t>1000+</a:t>
            </a:r>
          </a:p>
        </p:txBody>
      </p:sp>
      <p:sp>
        <p:nvSpPr>
          <p:cNvPr id="13" name="Tekstvak 12">
            <a:extLst>
              <a:ext uri="{FF2B5EF4-FFF2-40B4-BE49-F238E27FC236}">
                <a16:creationId xmlns:a16="http://schemas.microsoft.com/office/drawing/2014/main" id="{C31DD0A1-6915-2746-BF20-BE9A7CE26264}"/>
              </a:ext>
            </a:extLst>
          </p:cNvPr>
          <p:cNvSpPr txBox="1"/>
          <p:nvPr userDrawn="1"/>
        </p:nvSpPr>
        <p:spPr>
          <a:xfrm>
            <a:off x="543127" y="2460990"/>
            <a:ext cx="3539341" cy="364715"/>
          </a:xfrm>
          <a:prstGeom prst="rect">
            <a:avLst/>
          </a:prstGeom>
          <a:noFill/>
        </p:spPr>
        <p:txBody>
          <a:bodyPr wrap="square" rtlCol="0">
            <a:spAutoFit/>
          </a:bodyPr>
          <a:lstStyle/>
          <a:p>
            <a:pPr algn="ctr"/>
            <a:r>
              <a:rPr lang="nl-NL" sz="1770" b="0" i="0">
                <a:solidFill>
                  <a:srgbClr val="00395F"/>
                </a:solidFill>
                <a:latin typeface="Segoe UI" panose="020B0502040204020203" pitchFamily="34" charset="0"/>
                <a:cs typeface="Segoe UI" panose="020B0502040204020203" pitchFamily="34" charset="0"/>
              </a:rPr>
              <a:t>employees</a:t>
            </a:r>
          </a:p>
        </p:txBody>
      </p:sp>
      <p:sp>
        <p:nvSpPr>
          <p:cNvPr id="14" name="Rechthoek 13">
            <a:extLst>
              <a:ext uri="{FF2B5EF4-FFF2-40B4-BE49-F238E27FC236}">
                <a16:creationId xmlns:a16="http://schemas.microsoft.com/office/drawing/2014/main" id="{F9349BCD-1F19-7647-9180-E47C62FC081D}"/>
              </a:ext>
            </a:extLst>
          </p:cNvPr>
          <p:cNvSpPr/>
          <p:nvPr userDrawn="1"/>
        </p:nvSpPr>
        <p:spPr>
          <a:xfrm>
            <a:off x="4326329" y="1070283"/>
            <a:ext cx="3539342" cy="2092362"/>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Afbeelding 14">
            <a:extLst>
              <a:ext uri="{FF2B5EF4-FFF2-40B4-BE49-F238E27FC236}">
                <a16:creationId xmlns:a16="http://schemas.microsoft.com/office/drawing/2014/main" id="{0AD25ECD-FBA9-C64E-AE45-6C9CFC084B06}"/>
              </a:ext>
            </a:extLst>
          </p:cNvPr>
          <p:cNvPicPr>
            <a:picLocks noChangeAspect="1"/>
          </p:cNvPicPr>
          <p:nvPr userDrawn="1"/>
        </p:nvPicPr>
        <p:blipFill>
          <a:blip r:embed="rId3"/>
          <a:srcRect/>
          <a:stretch/>
        </p:blipFill>
        <p:spPr>
          <a:xfrm>
            <a:off x="5888865" y="1557094"/>
            <a:ext cx="415728" cy="351248"/>
          </a:xfrm>
          <a:prstGeom prst="rect">
            <a:avLst/>
          </a:prstGeom>
        </p:spPr>
      </p:pic>
      <p:sp>
        <p:nvSpPr>
          <p:cNvPr id="16" name="Tijdelijke aanduiding voor tekst 11">
            <a:extLst>
              <a:ext uri="{FF2B5EF4-FFF2-40B4-BE49-F238E27FC236}">
                <a16:creationId xmlns:a16="http://schemas.microsoft.com/office/drawing/2014/main" id="{28B230ED-6B89-084E-A26B-E53BE7AE62B3}"/>
              </a:ext>
            </a:extLst>
          </p:cNvPr>
          <p:cNvSpPr>
            <a:spLocks noGrp="1"/>
          </p:cNvSpPr>
          <p:nvPr>
            <p:ph type="body" sz="quarter" idx="11" hasCustomPrompt="1"/>
          </p:nvPr>
        </p:nvSpPr>
        <p:spPr>
          <a:xfrm>
            <a:off x="4326050" y="2129796"/>
            <a:ext cx="3539341" cy="355114"/>
          </a:xfrm>
        </p:spPr>
        <p:txBody>
          <a:bodyPr>
            <a:normAutofit/>
          </a:bodyPr>
          <a:lstStyle>
            <a:lvl1pPr marL="0" indent="0" algn="ctr">
              <a:buNone/>
              <a:defRPr sz="2280" b="1" i="0">
                <a:latin typeface="Segoe UI" panose="020B0502040204020203" pitchFamily="34" charset="0"/>
                <a:cs typeface="Segoe UI" panose="020B0502040204020203" pitchFamily="34" charset="0"/>
              </a:defRPr>
            </a:lvl1pPr>
          </a:lstStyle>
          <a:p>
            <a:pPr lvl="0"/>
            <a:r>
              <a:rPr lang="nl-NL"/>
              <a:t>25 offices</a:t>
            </a:r>
          </a:p>
        </p:txBody>
      </p:sp>
      <p:sp>
        <p:nvSpPr>
          <p:cNvPr id="17" name="Tekstvak 16">
            <a:extLst>
              <a:ext uri="{FF2B5EF4-FFF2-40B4-BE49-F238E27FC236}">
                <a16:creationId xmlns:a16="http://schemas.microsoft.com/office/drawing/2014/main" id="{07196CBE-F98E-7A4E-8276-F0094C305ED8}"/>
              </a:ext>
            </a:extLst>
          </p:cNvPr>
          <p:cNvSpPr txBox="1"/>
          <p:nvPr userDrawn="1"/>
        </p:nvSpPr>
        <p:spPr>
          <a:xfrm>
            <a:off x="4325770" y="2460990"/>
            <a:ext cx="3539341" cy="364715"/>
          </a:xfrm>
          <a:prstGeom prst="rect">
            <a:avLst/>
          </a:prstGeom>
          <a:noFill/>
        </p:spPr>
        <p:txBody>
          <a:bodyPr wrap="square" rtlCol="0">
            <a:spAutoFit/>
          </a:bodyPr>
          <a:lstStyle/>
          <a:p>
            <a:pPr algn="ctr"/>
            <a:r>
              <a:rPr lang="nl-NL" sz="1770" b="0" i="0">
                <a:solidFill>
                  <a:srgbClr val="00395F"/>
                </a:solidFill>
                <a:latin typeface="Segoe UI" panose="020B0502040204020203" pitchFamily="34" charset="0"/>
                <a:cs typeface="Segoe UI" panose="020B0502040204020203" pitchFamily="34" charset="0"/>
              </a:rPr>
              <a:t>in Europe, US &amp; </a:t>
            </a:r>
            <a:r>
              <a:rPr lang="nl-NL" sz="1770" b="0" i="0" err="1">
                <a:solidFill>
                  <a:srgbClr val="00395F"/>
                </a:solidFill>
                <a:latin typeface="Segoe UI" panose="020B0502040204020203" pitchFamily="34" charset="0"/>
                <a:cs typeface="Segoe UI" panose="020B0502040204020203" pitchFamily="34" charset="0"/>
              </a:rPr>
              <a:t>Asia</a:t>
            </a:r>
            <a:endParaRPr lang="nl-NL" sz="1770" b="0" i="0">
              <a:solidFill>
                <a:srgbClr val="00395F"/>
              </a:solidFill>
              <a:latin typeface="Segoe UI" panose="020B0502040204020203" pitchFamily="34" charset="0"/>
              <a:cs typeface="Segoe UI" panose="020B0502040204020203" pitchFamily="34" charset="0"/>
            </a:endParaRPr>
          </a:p>
        </p:txBody>
      </p:sp>
      <p:sp>
        <p:nvSpPr>
          <p:cNvPr id="18" name="Rechthoek 17">
            <a:extLst>
              <a:ext uri="{FF2B5EF4-FFF2-40B4-BE49-F238E27FC236}">
                <a16:creationId xmlns:a16="http://schemas.microsoft.com/office/drawing/2014/main" id="{5CFB6951-2219-9F4D-822C-B562B6A5AC7F}"/>
              </a:ext>
            </a:extLst>
          </p:cNvPr>
          <p:cNvSpPr/>
          <p:nvPr userDrawn="1"/>
        </p:nvSpPr>
        <p:spPr>
          <a:xfrm>
            <a:off x="8107853" y="1070283"/>
            <a:ext cx="3539342" cy="2092362"/>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Afbeelding 18">
            <a:extLst>
              <a:ext uri="{FF2B5EF4-FFF2-40B4-BE49-F238E27FC236}">
                <a16:creationId xmlns:a16="http://schemas.microsoft.com/office/drawing/2014/main" id="{6D11B3BA-9B8F-3A45-B83A-3BE2FECAF0EA}"/>
              </a:ext>
            </a:extLst>
          </p:cNvPr>
          <p:cNvPicPr>
            <a:picLocks noChangeAspect="1"/>
          </p:cNvPicPr>
          <p:nvPr userDrawn="1"/>
        </p:nvPicPr>
        <p:blipFill>
          <a:blip r:embed="rId4"/>
          <a:srcRect/>
          <a:stretch/>
        </p:blipFill>
        <p:spPr>
          <a:xfrm>
            <a:off x="9670390" y="1525017"/>
            <a:ext cx="415728" cy="415403"/>
          </a:xfrm>
          <a:prstGeom prst="rect">
            <a:avLst/>
          </a:prstGeom>
        </p:spPr>
      </p:pic>
      <p:sp>
        <p:nvSpPr>
          <p:cNvPr id="20" name="Tijdelijke aanduiding voor tekst 11">
            <a:extLst>
              <a:ext uri="{FF2B5EF4-FFF2-40B4-BE49-F238E27FC236}">
                <a16:creationId xmlns:a16="http://schemas.microsoft.com/office/drawing/2014/main" id="{28699E36-4132-934E-9664-D46BA6BFE297}"/>
              </a:ext>
            </a:extLst>
          </p:cNvPr>
          <p:cNvSpPr>
            <a:spLocks noGrp="1"/>
          </p:cNvSpPr>
          <p:nvPr>
            <p:ph type="body" sz="quarter" idx="12" hasCustomPrompt="1"/>
          </p:nvPr>
        </p:nvSpPr>
        <p:spPr>
          <a:xfrm>
            <a:off x="8107574" y="2129796"/>
            <a:ext cx="3539341" cy="355114"/>
          </a:xfrm>
        </p:spPr>
        <p:txBody>
          <a:bodyPr>
            <a:normAutofit/>
          </a:bodyPr>
          <a:lstStyle>
            <a:lvl1pPr marL="0" indent="0" algn="ctr">
              <a:buNone/>
              <a:defRPr sz="2280" b="1" i="0">
                <a:latin typeface="Segoe UI" panose="020B0502040204020203" pitchFamily="34" charset="0"/>
                <a:cs typeface="Segoe UI" panose="020B0502040204020203" pitchFamily="34" charset="0"/>
              </a:defRPr>
            </a:lvl1pPr>
          </a:lstStyle>
          <a:p>
            <a:pPr lvl="0"/>
            <a:r>
              <a:rPr lang="nl-NL"/>
              <a:t>30 </a:t>
            </a:r>
            <a:r>
              <a:rPr lang="nl-NL" err="1"/>
              <a:t>years</a:t>
            </a:r>
            <a:endParaRPr lang="nl-NL"/>
          </a:p>
        </p:txBody>
      </p:sp>
      <p:sp>
        <p:nvSpPr>
          <p:cNvPr id="21" name="Tekstvak 20">
            <a:extLst>
              <a:ext uri="{FF2B5EF4-FFF2-40B4-BE49-F238E27FC236}">
                <a16:creationId xmlns:a16="http://schemas.microsoft.com/office/drawing/2014/main" id="{F6897F2B-47FB-5446-B385-DF1D41F39578}"/>
              </a:ext>
            </a:extLst>
          </p:cNvPr>
          <p:cNvSpPr txBox="1"/>
          <p:nvPr userDrawn="1"/>
        </p:nvSpPr>
        <p:spPr>
          <a:xfrm>
            <a:off x="8107295" y="2460990"/>
            <a:ext cx="3539341" cy="364715"/>
          </a:xfrm>
          <a:prstGeom prst="rect">
            <a:avLst/>
          </a:prstGeom>
          <a:noFill/>
        </p:spPr>
        <p:txBody>
          <a:bodyPr wrap="square" rtlCol="0">
            <a:spAutoFit/>
          </a:bodyPr>
          <a:lstStyle/>
          <a:p>
            <a:pPr algn="ctr"/>
            <a:r>
              <a:rPr lang="nl-NL" sz="1770" b="0" i="0" err="1">
                <a:solidFill>
                  <a:srgbClr val="00395F"/>
                </a:solidFill>
                <a:latin typeface="Segoe UI" panose="020B0502040204020203" pitchFamily="34" charset="0"/>
                <a:cs typeface="Segoe UI" panose="020B0502040204020203" pitchFamily="34" charset="0"/>
              </a:rPr>
              <a:t>industry</a:t>
            </a:r>
            <a:r>
              <a:rPr lang="nl-NL" sz="1770" b="0" i="0">
                <a:solidFill>
                  <a:srgbClr val="00395F"/>
                </a:solidFill>
                <a:latin typeface="Segoe UI" panose="020B0502040204020203" pitchFamily="34" charset="0"/>
                <a:cs typeface="Segoe UI" panose="020B0502040204020203" pitchFamily="34" charset="0"/>
              </a:rPr>
              <a:t> </a:t>
            </a:r>
            <a:r>
              <a:rPr lang="nl-NL" sz="1770" b="0" i="0" err="1">
                <a:solidFill>
                  <a:srgbClr val="00395F"/>
                </a:solidFill>
                <a:latin typeface="Segoe UI" panose="020B0502040204020203" pitchFamily="34" charset="0"/>
                <a:cs typeface="Segoe UI" panose="020B0502040204020203" pitchFamily="34" charset="0"/>
              </a:rPr>
              <a:t>experience</a:t>
            </a:r>
            <a:endParaRPr lang="nl-NL" sz="1770" b="0" i="0">
              <a:solidFill>
                <a:srgbClr val="00395F"/>
              </a:solidFill>
              <a:latin typeface="Segoe UI" panose="020B0502040204020203" pitchFamily="34" charset="0"/>
              <a:cs typeface="Segoe UI" panose="020B0502040204020203" pitchFamily="34" charset="0"/>
            </a:endParaRPr>
          </a:p>
        </p:txBody>
      </p:sp>
      <p:sp>
        <p:nvSpPr>
          <p:cNvPr id="22" name="Rechthoek 21">
            <a:extLst>
              <a:ext uri="{FF2B5EF4-FFF2-40B4-BE49-F238E27FC236}">
                <a16:creationId xmlns:a16="http://schemas.microsoft.com/office/drawing/2014/main" id="{D869C562-45FF-EA4D-ADA2-ACF0B08EDA5D}"/>
              </a:ext>
            </a:extLst>
          </p:cNvPr>
          <p:cNvSpPr/>
          <p:nvPr userDrawn="1"/>
        </p:nvSpPr>
        <p:spPr>
          <a:xfrm>
            <a:off x="543686" y="3463859"/>
            <a:ext cx="3539342" cy="2092362"/>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3" name="Afbeelding 22">
            <a:extLst>
              <a:ext uri="{FF2B5EF4-FFF2-40B4-BE49-F238E27FC236}">
                <a16:creationId xmlns:a16="http://schemas.microsoft.com/office/drawing/2014/main" id="{5B24095E-F73E-0449-A957-0A5B721A477F}"/>
              </a:ext>
            </a:extLst>
          </p:cNvPr>
          <p:cNvPicPr>
            <a:picLocks noChangeAspect="1"/>
          </p:cNvPicPr>
          <p:nvPr userDrawn="1"/>
        </p:nvPicPr>
        <p:blipFill>
          <a:blip r:embed="rId5"/>
          <a:srcRect/>
          <a:stretch/>
        </p:blipFill>
        <p:spPr>
          <a:xfrm>
            <a:off x="2106222" y="3918593"/>
            <a:ext cx="415728" cy="415403"/>
          </a:xfrm>
          <a:prstGeom prst="rect">
            <a:avLst/>
          </a:prstGeom>
        </p:spPr>
      </p:pic>
      <p:sp>
        <p:nvSpPr>
          <p:cNvPr id="24" name="Tijdelijke aanduiding voor tekst 11">
            <a:extLst>
              <a:ext uri="{FF2B5EF4-FFF2-40B4-BE49-F238E27FC236}">
                <a16:creationId xmlns:a16="http://schemas.microsoft.com/office/drawing/2014/main" id="{32EAD651-12CD-D540-BA5C-A4D3FEDAC80E}"/>
              </a:ext>
            </a:extLst>
          </p:cNvPr>
          <p:cNvSpPr>
            <a:spLocks noGrp="1"/>
          </p:cNvSpPr>
          <p:nvPr>
            <p:ph type="body" sz="quarter" idx="13" hasCustomPrompt="1"/>
          </p:nvPr>
        </p:nvSpPr>
        <p:spPr>
          <a:xfrm>
            <a:off x="543407" y="4523373"/>
            <a:ext cx="3539341" cy="355114"/>
          </a:xfrm>
        </p:spPr>
        <p:txBody>
          <a:bodyPr>
            <a:normAutofit/>
          </a:bodyPr>
          <a:lstStyle>
            <a:lvl1pPr marL="0" indent="0" algn="ctr">
              <a:buNone/>
              <a:defRPr sz="2280" b="1" i="0">
                <a:latin typeface="Segoe UI" panose="020B0502040204020203" pitchFamily="34" charset="0"/>
                <a:cs typeface="Segoe UI" panose="020B0502040204020203" pitchFamily="34" charset="0"/>
              </a:defRPr>
            </a:lvl1pPr>
          </a:lstStyle>
          <a:p>
            <a:pPr lvl="0"/>
            <a:r>
              <a:rPr lang="nl-NL"/>
              <a:t>150M</a:t>
            </a:r>
          </a:p>
        </p:txBody>
      </p:sp>
      <p:sp>
        <p:nvSpPr>
          <p:cNvPr id="25" name="Tekstvak 24">
            <a:extLst>
              <a:ext uri="{FF2B5EF4-FFF2-40B4-BE49-F238E27FC236}">
                <a16:creationId xmlns:a16="http://schemas.microsoft.com/office/drawing/2014/main" id="{2AADE01A-2D22-6B41-942B-27972CEE707F}"/>
              </a:ext>
            </a:extLst>
          </p:cNvPr>
          <p:cNvSpPr txBox="1"/>
          <p:nvPr userDrawn="1"/>
        </p:nvSpPr>
        <p:spPr>
          <a:xfrm>
            <a:off x="543127" y="4854567"/>
            <a:ext cx="3539341" cy="364715"/>
          </a:xfrm>
          <a:prstGeom prst="rect">
            <a:avLst/>
          </a:prstGeom>
          <a:noFill/>
        </p:spPr>
        <p:txBody>
          <a:bodyPr wrap="square" rtlCol="0">
            <a:spAutoFit/>
          </a:bodyPr>
          <a:lstStyle/>
          <a:p>
            <a:pPr algn="ctr"/>
            <a:r>
              <a:rPr lang="nl-NL" sz="1770" b="0" i="0" err="1">
                <a:solidFill>
                  <a:srgbClr val="00395F"/>
                </a:solidFill>
                <a:latin typeface="Segoe UI" panose="020B0502040204020203" pitchFamily="34" charset="0"/>
                <a:cs typeface="Segoe UI" panose="020B0502040204020203" pitchFamily="34" charset="0"/>
              </a:rPr>
              <a:t>revenue</a:t>
            </a:r>
            <a:endParaRPr lang="nl-NL" sz="1770" b="0" i="0">
              <a:solidFill>
                <a:srgbClr val="00395F"/>
              </a:solidFill>
              <a:latin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9F8360A0-C6EE-C14B-943B-3C5101A22360}"/>
              </a:ext>
            </a:extLst>
          </p:cNvPr>
          <p:cNvSpPr/>
          <p:nvPr userDrawn="1"/>
        </p:nvSpPr>
        <p:spPr>
          <a:xfrm>
            <a:off x="4326329" y="3463859"/>
            <a:ext cx="3539342" cy="2092362"/>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7" name="Afbeelding 26">
            <a:extLst>
              <a:ext uri="{FF2B5EF4-FFF2-40B4-BE49-F238E27FC236}">
                <a16:creationId xmlns:a16="http://schemas.microsoft.com/office/drawing/2014/main" id="{D101BE92-8376-9E43-B755-AE0AFB465061}"/>
              </a:ext>
            </a:extLst>
          </p:cNvPr>
          <p:cNvPicPr>
            <a:picLocks noChangeAspect="1"/>
          </p:cNvPicPr>
          <p:nvPr userDrawn="1"/>
        </p:nvPicPr>
        <p:blipFill>
          <a:blip r:embed="rId6"/>
          <a:srcRect/>
          <a:stretch/>
        </p:blipFill>
        <p:spPr>
          <a:xfrm>
            <a:off x="5920968" y="3950671"/>
            <a:ext cx="351522" cy="351248"/>
          </a:xfrm>
          <a:prstGeom prst="rect">
            <a:avLst/>
          </a:prstGeom>
        </p:spPr>
      </p:pic>
      <p:sp>
        <p:nvSpPr>
          <p:cNvPr id="28" name="Tijdelijke aanduiding voor tekst 11">
            <a:extLst>
              <a:ext uri="{FF2B5EF4-FFF2-40B4-BE49-F238E27FC236}">
                <a16:creationId xmlns:a16="http://schemas.microsoft.com/office/drawing/2014/main" id="{E8174CD6-8AB8-7844-9182-938E2D5A59A1}"/>
              </a:ext>
            </a:extLst>
          </p:cNvPr>
          <p:cNvSpPr>
            <a:spLocks noGrp="1"/>
          </p:cNvSpPr>
          <p:nvPr>
            <p:ph type="body" sz="quarter" idx="14" hasCustomPrompt="1"/>
          </p:nvPr>
        </p:nvSpPr>
        <p:spPr>
          <a:xfrm>
            <a:off x="4326050" y="4523373"/>
            <a:ext cx="3539341" cy="355114"/>
          </a:xfrm>
        </p:spPr>
        <p:txBody>
          <a:bodyPr>
            <a:normAutofit/>
          </a:bodyPr>
          <a:lstStyle>
            <a:lvl1pPr marL="0" indent="0" algn="ctr">
              <a:buNone/>
              <a:defRPr sz="2280" b="1" i="0">
                <a:latin typeface="Segoe UI" panose="020B0502040204020203" pitchFamily="34" charset="0"/>
                <a:cs typeface="Segoe UI" panose="020B0502040204020203" pitchFamily="34" charset="0"/>
              </a:defRPr>
            </a:lvl1pPr>
          </a:lstStyle>
          <a:p>
            <a:pPr lvl="0"/>
            <a:r>
              <a:rPr lang="nl-NL"/>
              <a:t>100%</a:t>
            </a:r>
          </a:p>
        </p:txBody>
      </p:sp>
      <p:sp>
        <p:nvSpPr>
          <p:cNvPr id="29" name="Tekstvak 28">
            <a:extLst>
              <a:ext uri="{FF2B5EF4-FFF2-40B4-BE49-F238E27FC236}">
                <a16:creationId xmlns:a16="http://schemas.microsoft.com/office/drawing/2014/main" id="{03202E1C-3499-B049-AE72-03B83845CACF}"/>
              </a:ext>
            </a:extLst>
          </p:cNvPr>
          <p:cNvSpPr txBox="1"/>
          <p:nvPr userDrawn="1"/>
        </p:nvSpPr>
        <p:spPr>
          <a:xfrm>
            <a:off x="4325770" y="4854567"/>
            <a:ext cx="3539341" cy="364715"/>
          </a:xfrm>
          <a:prstGeom prst="rect">
            <a:avLst/>
          </a:prstGeom>
          <a:noFill/>
        </p:spPr>
        <p:txBody>
          <a:bodyPr wrap="square" rtlCol="0">
            <a:spAutoFit/>
          </a:bodyPr>
          <a:lstStyle/>
          <a:p>
            <a:pPr algn="ctr"/>
            <a:r>
              <a:rPr lang="nl-NL" sz="1770" b="0" i="0">
                <a:solidFill>
                  <a:srgbClr val="00395F"/>
                </a:solidFill>
                <a:latin typeface="Segoe UI" panose="020B0502040204020203" pitchFamily="34" charset="0"/>
                <a:cs typeface="Segoe UI" panose="020B0502040204020203" pitchFamily="34" charset="0"/>
              </a:rPr>
              <a:t>Microsoft</a:t>
            </a:r>
          </a:p>
        </p:txBody>
      </p:sp>
      <p:sp>
        <p:nvSpPr>
          <p:cNvPr id="30" name="Rechthoek 29">
            <a:extLst>
              <a:ext uri="{FF2B5EF4-FFF2-40B4-BE49-F238E27FC236}">
                <a16:creationId xmlns:a16="http://schemas.microsoft.com/office/drawing/2014/main" id="{ECC97D5C-4253-9E4A-85E8-AEBFC596C342}"/>
              </a:ext>
            </a:extLst>
          </p:cNvPr>
          <p:cNvSpPr/>
          <p:nvPr userDrawn="1"/>
        </p:nvSpPr>
        <p:spPr>
          <a:xfrm>
            <a:off x="8107853" y="3463859"/>
            <a:ext cx="3539342" cy="2092362"/>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1" name="Afbeelding 30">
            <a:extLst>
              <a:ext uri="{FF2B5EF4-FFF2-40B4-BE49-F238E27FC236}">
                <a16:creationId xmlns:a16="http://schemas.microsoft.com/office/drawing/2014/main" id="{EFB9EA50-DA4A-0641-92AB-D3B4A21048DC}"/>
              </a:ext>
            </a:extLst>
          </p:cNvPr>
          <p:cNvPicPr>
            <a:picLocks noChangeAspect="1"/>
          </p:cNvPicPr>
          <p:nvPr userDrawn="1"/>
        </p:nvPicPr>
        <p:blipFill>
          <a:blip r:embed="rId7"/>
          <a:srcRect/>
          <a:stretch/>
        </p:blipFill>
        <p:spPr>
          <a:xfrm>
            <a:off x="9686441" y="3918593"/>
            <a:ext cx="383625" cy="415403"/>
          </a:xfrm>
          <a:prstGeom prst="rect">
            <a:avLst/>
          </a:prstGeom>
        </p:spPr>
      </p:pic>
      <p:sp>
        <p:nvSpPr>
          <p:cNvPr id="32" name="Tijdelijke aanduiding voor tekst 11">
            <a:extLst>
              <a:ext uri="{FF2B5EF4-FFF2-40B4-BE49-F238E27FC236}">
                <a16:creationId xmlns:a16="http://schemas.microsoft.com/office/drawing/2014/main" id="{4FDEB7DE-ED3E-894C-8A79-E8819B35A5F8}"/>
              </a:ext>
            </a:extLst>
          </p:cNvPr>
          <p:cNvSpPr>
            <a:spLocks noGrp="1"/>
          </p:cNvSpPr>
          <p:nvPr>
            <p:ph type="body" sz="quarter" idx="15" hasCustomPrompt="1"/>
          </p:nvPr>
        </p:nvSpPr>
        <p:spPr>
          <a:xfrm>
            <a:off x="8107574" y="4523373"/>
            <a:ext cx="3539341" cy="355114"/>
          </a:xfrm>
        </p:spPr>
        <p:txBody>
          <a:bodyPr>
            <a:normAutofit/>
          </a:bodyPr>
          <a:lstStyle>
            <a:lvl1pPr marL="0" indent="0" algn="ctr">
              <a:buNone/>
              <a:defRPr sz="2280" b="1" i="0">
                <a:latin typeface="Segoe UI" panose="020B0502040204020203" pitchFamily="34" charset="0"/>
                <a:cs typeface="Segoe UI" panose="020B0502040204020203" pitchFamily="34" charset="0"/>
              </a:defRPr>
            </a:lvl1pPr>
          </a:lstStyle>
          <a:p>
            <a:pPr lvl="0"/>
            <a:r>
              <a:rPr lang="nl-NL" err="1"/>
              <a:t>Customers</a:t>
            </a:r>
            <a:endParaRPr lang="nl-NL"/>
          </a:p>
        </p:txBody>
      </p:sp>
      <p:sp>
        <p:nvSpPr>
          <p:cNvPr id="33" name="Tekstvak 32">
            <a:extLst>
              <a:ext uri="{FF2B5EF4-FFF2-40B4-BE49-F238E27FC236}">
                <a16:creationId xmlns:a16="http://schemas.microsoft.com/office/drawing/2014/main" id="{FD0A49AA-A8CF-344F-9FA4-FC63CDF4FB08}"/>
              </a:ext>
            </a:extLst>
          </p:cNvPr>
          <p:cNvSpPr txBox="1"/>
          <p:nvPr userDrawn="1"/>
        </p:nvSpPr>
        <p:spPr>
          <a:xfrm>
            <a:off x="8107295" y="4854567"/>
            <a:ext cx="3539341" cy="364715"/>
          </a:xfrm>
          <a:prstGeom prst="rect">
            <a:avLst/>
          </a:prstGeom>
          <a:noFill/>
        </p:spPr>
        <p:txBody>
          <a:bodyPr wrap="square" rtlCol="0">
            <a:spAutoFit/>
          </a:bodyPr>
          <a:lstStyle/>
          <a:p>
            <a:pPr algn="ctr"/>
            <a:r>
              <a:rPr lang="nl-NL" sz="1770" b="0" i="0">
                <a:solidFill>
                  <a:srgbClr val="00395F"/>
                </a:solidFill>
                <a:latin typeface="Segoe UI" panose="020B0502040204020203" pitchFamily="34" charset="0"/>
                <a:cs typeface="Segoe UI" panose="020B0502040204020203" pitchFamily="34" charset="0"/>
              </a:rPr>
              <a:t>on </a:t>
            </a:r>
            <a:r>
              <a:rPr lang="nl-NL" sz="1770" b="0" i="0" err="1">
                <a:solidFill>
                  <a:srgbClr val="00395F"/>
                </a:solidFill>
                <a:latin typeface="Segoe UI" panose="020B0502040204020203" pitchFamily="34" charset="0"/>
                <a:cs typeface="Segoe UI" panose="020B0502040204020203" pitchFamily="34" charset="0"/>
              </a:rPr>
              <a:t>all</a:t>
            </a:r>
            <a:r>
              <a:rPr lang="nl-NL" sz="1770" b="0" i="0">
                <a:solidFill>
                  <a:srgbClr val="00395F"/>
                </a:solidFill>
                <a:latin typeface="Segoe UI" panose="020B0502040204020203" pitchFamily="34" charset="0"/>
                <a:cs typeface="Segoe UI" panose="020B0502040204020203" pitchFamily="34" charset="0"/>
              </a:rPr>
              <a:t> </a:t>
            </a:r>
            <a:r>
              <a:rPr lang="nl-NL" sz="1770" b="0" i="0" err="1">
                <a:solidFill>
                  <a:srgbClr val="00395F"/>
                </a:solidFill>
                <a:latin typeface="Segoe UI" panose="020B0502040204020203" pitchFamily="34" charset="0"/>
                <a:cs typeface="Segoe UI" panose="020B0502040204020203" pitchFamily="34" charset="0"/>
              </a:rPr>
              <a:t>continents</a:t>
            </a:r>
            <a:endParaRPr lang="nl-NL" sz="1770" b="0" i="0">
              <a:solidFill>
                <a:srgbClr val="00395F"/>
              </a:solidFill>
              <a:latin typeface="Segoe UI" panose="020B0502040204020203" pitchFamily="34" charset="0"/>
              <a:cs typeface="Segoe UI" panose="020B0502040204020203" pitchFamily="34" charset="0"/>
            </a:endParaRPr>
          </a:p>
        </p:txBody>
      </p:sp>
      <p:pic>
        <p:nvPicPr>
          <p:cNvPr id="35" name="Afbeelding 34">
            <a:extLst>
              <a:ext uri="{FF2B5EF4-FFF2-40B4-BE49-F238E27FC236}">
                <a16:creationId xmlns:a16="http://schemas.microsoft.com/office/drawing/2014/main" id="{BB9FCA76-F912-C04F-9B76-E2874F4CD476}"/>
              </a:ext>
            </a:extLst>
          </p:cNvPr>
          <p:cNvPicPr>
            <a:picLocks noChangeAspect="1"/>
          </p:cNvPicPr>
          <p:nvPr userDrawn="1"/>
        </p:nvPicPr>
        <p:blipFill>
          <a:blip r:embed="rId8"/>
          <a:stretch>
            <a:fillRect/>
          </a:stretch>
        </p:blipFill>
        <p:spPr>
          <a:xfrm>
            <a:off x="543127" y="5722951"/>
            <a:ext cx="4434848" cy="471424"/>
          </a:xfrm>
          <a:prstGeom prst="rect">
            <a:avLst/>
          </a:prstGeom>
        </p:spPr>
      </p:pic>
      <p:sp>
        <p:nvSpPr>
          <p:cNvPr id="34" name="Title 1">
            <a:extLst>
              <a:ext uri="{FF2B5EF4-FFF2-40B4-BE49-F238E27FC236}">
                <a16:creationId xmlns:a16="http://schemas.microsoft.com/office/drawing/2014/main" id="{D5A16154-1721-48E1-83B9-AFA66ABCFB6B}"/>
              </a:ext>
            </a:extLst>
          </p:cNvPr>
          <p:cNvSpPr>
            <a:spLocks noGrp="1"/>
          </p:cNvSpPr>
          <p:nvPr>
            <p:ph type="title"/>
          </p:nvPr>
        </p:nvSpPr>
        <p:spPr>
          <a:xfrm>
            <a:off x="553846" y="234205"/>
            <a:ext cx="11076923" cy="503590"/>
          </a:xfrm>
        </p:spPr>
        <p:txBody>
          <a:bodyPr/>
          <a:lstStyle>
            <a:lvl1pPr>
              <a:defRPr b="0">
                <a:solidFill>
                  <a:schemeClr val="accent1"/>
                </a:solidFill>
              </a:defRPr>
            </a:lvl1pPr>
          </a:lstStyle>
          <a:p>
            <a:endParaRPr lang="en-US"/>
          </a:p>
        </p:txBody>
      </p:sp>
    </p:spTree>
    <p:extLst>
      <p:ext uri="{BB962C8B-B14F-4D97-AF65-F5344CB8AC3E}">
        <p14:creationId xmlns:p14="http://schemas.microsoft.com/office/powerpoint/2010/main" val="2102554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MAIN Template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500"/>
              </a:spcBef>
              <a:buClr>
                <a:srgbClr val="079FC3"/>
              </a:buClr>
              <a:defRPr>
                <a:solidFill>
                  <a:srgbClr val="505050"/>
                </a:solidFill>
              </a:defRPr>
            </a:lvl1pPr>
            <a:lvl2pPr marL="432011" indent="-180005">
              <a:spcBef>
                <a:spcPts val="400"/>
              </a:spcBef>
              <a:buClr>
                <a:srgbClr val="00395F"/>
              </a:buClr>
              <a:buFont typeface="Segoe UI" panose="020B0502040204020203" pitchFamily="34" charset="0"/>
              <a:buChar char="−"/>
              <a:defRPr>
                <a:solidFill>
                  <a:srgbClr val="505050"/>
                </a:solidFill>
              </a:defRPr>
            </a:lvl2pPr>
            <a:lvl3pPr>
              <a:spcBef>
                <a:spcPts val="300"/>
              </a:spcBef>
              <a:buClr>
                <a:srgbClr val="004880"/>
              </a:buClr>
              <a:defRPr>
                <a:solidFill>
                  <a:srgbClr val="505050"/>
                </a:solidFill>
              </a:defRPr>
            </a:lvl3pPr>
            <a:lvl4pPr>
              <a:spcBef>
                <a:spcPts val="200"/>
              </a:spcBef>
              <a:buClr>
                <a:srgbClr val="00395F"/>
              </a:buClr>
              <a:defRPr>
                <a:solidFill>
                  <a:srgbClr val="505050"/>
                </a:solidFill>
              </a:defRPr>
            </a:lvl4pPr>
            <a:lvl5pPr>
              <a:spcBef>
                <a:spcPts val="100"/>
              </a:spcBef>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63762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MAIN Templat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9405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MAIN Template TITLE &amp; 2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5405538" cy="5220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5231" y="972000"/>
            <a:ext cx="5405538" cy="5220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0121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AIN Template TITLE &amp; 3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08309"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4331077"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340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MAIN Template TITLE &amp; COMPA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6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4" name="Content Placeholder 3"/>
          <p:cNvSpPr>
            <a:spLocks noGrp="1"/>
          </p:cNvSpPr>
          <p:nvPr>
            <p:ph sz="half" idx="2"/>
          </p:nvPr>
        </p:nvSpPr>
        <p:spPr>
          <a:xfrm>
            <a:off x="576000" y="1547999"/>
            <a:ext cx="5400000" cy="4572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400">
                <a:solidFill>
                  <a:srgbClr val="50505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40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0000" y="1556791"/>
            <a:ext cx="5400000" cy="4572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400">
                <a:solidFill>
                  <a:srgbClr val="50505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3884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ain Template FOOTER">
    <p:spTree>
      <p:nvGrpSpPr>
        <p:cNvPr id="1" name=""/>
        <p:cNvGrpSpPr/>
        <p:nvPr/>
      </p:nvGrpSpPr>
      <p:grpSpPr>
        <a:xfrm>
          <a:off x="0" y="0"/>
          <a:ext cx="0" cy="0"/>
          <a:chOff x="0" y="0"/>
          <a:chExt cx="0" cy="0"/>
        </a:xfrm>
      </p:grpSpPr>
      <p:sp>
        <p:nvSpPr>
          <p:cNvPr id="2" name="Flowchart: Manual Input 8">
            <a:extLst>
              <a:ext uri="{FF2B5EF4-FFF2-40B4-BE49-F238E27FC236}">
                <a16:creationId xmlns:a16="http://schemas.microsoft.com/office/drawing/2014/main" id="{8F8DA388-D741-4DCE-AED4-13F005B5A5D8}"/>
              </a:ext>
            </a:extLst>
          </p:cNvPr>
          <p:cNvSpPr/>
          <p:nvPr userDrawn="1"/>
        </p:nvSpPr>
        <p:spPr>
          <a:xfrm>
            <a:off x="6236316" y="2154934"/>
            <a:ext cx="3973790" cy="3009535"/>
          </a:xfrm>
          <a:prstGeom prst="flowChartManualInpu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sz="3200">
              <a:latin typeface="Segoe UI" panose="020B0502040204020203" pitchFamily="34" charset="0"/>
              <a:ea typeface="Segoe UI" panose="020B0502040204020203" pitchFamily="34" charset="0"/>
              <a:cs typeface="Segoe UI" panose="020B0502040204020203" pitchFamily="34" charset="0"/>
            </a:endParaRPr>
          </a:p>
        </p:txBody>
      </p:sp>
      <p:sp>
        <p:nvSpPr>
          <p:cNvPr id="3" name="Flowchart: Manual Input 9">
            <a:extLst>
              <a:ext uri="{FF2B5EF4-FFF2-40B4-BE49-F238E27FC236}">
                <a16:creationId xmlns:a16="http://schemas.microsoft.com/office/drawing/2014/main" id="{55281C65-7C02-4527-9801-F0CD62335007}"/>
              </a:ext>
            </a:extLst>
          </p:cNvPr>
          <p:cNvSpPr/>
          <p:nvPr userDrawn="1"/>
        </p:nvSpPr>
        <p:spPr>
          <a:xfrm>
            <a:off x="2202029" y="2784256"/>
            <a:ext cx="3973790" cy="2380213"/>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defRPr/>
            </a:pPr>
            <a:r>
              <a:rPr lang="en-US" sz="2000">
                <a:solidFill>
                  <a:prstClr val="white"/>
                </a:solidFill>
                <a:latin typeface="Segoe UI" panose="020B0502040204020203" pitchFamily="34" charset="0"/>
                <a:cs typeface="Segoe UI" panose="020B0502040204020203" pitchFamily="34" charset="0"/>
              </a:rPr>
              <a:t>Thank you for your </a:t>
            </a:r>
          </a:p>
          <a:p>
            <a:pPr algn="ctr">
              <a:defRPr/>
            </a:pPr>
            <a:r>
              <a:rPr lang="en-US" sz="2000">
                <a:solidFill>
                  <a:prstClr val="white"/>
                </a:solidFill>
                <a:latin typeface="Segoe UI" panose="020B0502040204020203" pitchFamily="34" charset="0"/>
                <a:cs typeface="Segoe UI" panose="020B0502040204020203" pitchFamily="34" charset="0"/>
              </a:rPr>
              <a:t>time and attention!</a:t>
            </a: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a:p>
            <a:pPr algn="ctr">
              <a:defRPr/>
            </a:pPr>
            <a:endParaRPr lang="en-US" sz="1100">
              <a:solidFill>
                <a:prstClr val="white"/>
              </a:solidFill>
              <a:latin typeface="Segoe UI" panose="020B0502040204020203" pitchFamily="34" charset="0"/>
              <a:cs typeface="Segoe UI" panose="020B0502040204020203" pitchFamily="34" charset="0"/>
            </a:endParaRPr>
          </a:p>
        </p:txBody>
      </p:sp>
      <p:pic>
        <p:nvPicPr>
          <p:cNvPr id="5" name="Grafik 6" descr="Ein Bild, das Text enthält.&#10;&#10;Automatisch generierte Beschreibung">
            <a:extLst>
              <a:ext uri="{FF2B5EF4-FFF2-40B4-BE49-F238E27FC236}">
                <a16:creationId xmlns:a16="http://schemas.microsoft.com/office/drawing/2014/main" id="{F0F0AB62-0B0B-445A-B151-144733F92B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57768" y="1929330"/>
            <a:ext cx="3662083" cy="543617"/>
          </a:xfrm>
          <a:prstGeom prst="rect">
            <a:avLst/>
          </a:prstGeom>
        </p:spPr>
      </p:pic>
      <p:sp>
        <p:nvSpPr>
          <p:cNvPr id="7" name="TextBox 14">
            <a:extLst>
              <a:ext uri="{FF2B5EF4-FFF2-40B4-BE49-F238E27FC236}">
                <a16:creationId xmlns:a16="http://schemas.microsoft.com/office/drawing/2014/main" id="{CCA4AC2A-1B0E-418A-A9FD-74E92DA71E53}"/>
              </a:ext>
            </a:extLst>
          </p:cNvPr>
          <p:cNvSpPr txBox="1"/>
          <p:nvPr userDrawn="1"/>
        </p:nvSpPr>
        <p:spPr>
          <a:xfrm>
            <a:off x="6853315" y="2936221"/>
            <a:ext cx="2739792" cy="1815882"/>
          </a:xfrm>
          <a:prstGeom prst="rect">
            <a:avLst/>
          </a:prstGeom>
          <a:noFill/>
        </p:spPr>
        <p:txBody>
          <a:bodyPr wrap="square">
            <a:spAutoFit/>
          </a:bodyPr>
          <a:lstStyle/>
          <a:p>
            <a:pPr algn="ctr"/>
            <a:r>
              <a:rPr lang="en-GB" sz="2800" b="1">
                <a:solidFill>
                  <a:schemeClr val="bg1"/>
                </a:solidFill>
                <a:latin typeface="Segoe UI" panose="020B0502040204020203" pitchFamily="34" charset="0"/>
                <a:ea typeface="Segoe UI" panose="020B0502040204020203" pitchFamily="34" charset="0"/>
                <a:cs typeface="Segoe UI" panose="020B0502040204020203" pitchFamily="34" charset="0"/>
              </a:rPr>
              <a:t>Driving Improvements in Business Performance</a:t>
            </a:r>
          </a:p>
        </p:txBody>
      </p:sp>
      <p:sp>
        <p:nvSpPr>
          <p:cNvPr id="8" name="Rechteck 7">
            <a:extLst>
              <a:ext uri="{FF2B5EF4-FFF2-40B4-BE49-F238E27FC236}">
                <a16:creationId xmlns:a16="http://schemas.microsoft.com/office/drawing/2014/main" id="{B629E29B-07C7-43B6-9157-9716EB5F7E35}"/>
              </a:ext>
            </a:extLst>
          </p:cNvPr>
          <p:cNvSpPr/>
          <p:nvPr userDrawn="1"/>
        </p:nvSpPr>
        <p:spPr>
          <a:xfrm>
            <a:off x="0" y="6082145"/>
            <a:ext cx="12192000" cy="775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e-DE">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Process 10">
            <a:extLst>
              <a:ext uri="{FF2B5EF4-FFF2-40B4-BE49-F238E27FC236}">
                <a16:creationId xmlns:a16="http://schemas.microsoft.com/office/drawing/2014/main" id="{68E6C1B5-9EF1-493B-845F-DF0E328264B2}"/>
              </a:ext>
            </a:extLst>
          </p:cNvPr>
          <p:cNvSpPr/>
          <p:nvPr userDrawn="1"/>
        </p:nvSpPr>
        <p:spPr>
          <a:xfrm rot="10379690">
            <a:off x="1519600" y="2410382"/>
            <a:ext cx="8800503" cy="402566"/>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sp>
        <p:nvSpPr>
          <p:cNvPr id="10" name="TextBox 12">
            <a:extLst>
              <a:ext uri="{FF2B5EF4-FFF2-40B4-BE49-F238E27FC236}">
                <a16:creationId xmlns:a16="http://schemas.microsoft.com/office/drawing/2014/main" id="{9BAC64C1-807E-4E4E-8D0B-1D786C385E29}"/>
              </a:ext>
            </a:extLst>
          </p:cNvPr>
          <p:cNvSpPr txBox="1"/>
          <p:nvPr userDrawn="1"/>
        </p:nvSpPr>
        <p:spPr>
          <a:xfrm rot="20849561">
            <a:off x="10121750" y="1877647"/>
            <a:ext cx="535724" cy="707886"/>
          </a:xfrm>
          <a:prstGeom prst="rect">
            <a:avLst/>
          </a:prstGeom>
          <a:noFill/>
        </p:spPr>
        <p:txBody>
          <a:bodyPr wrap="none" rtlCol="0">
            <a:spAutoFit/>
          </a:bodyPr>
          <a:lstStyle/>
          <a:p>
            <a:r>
              <a:rPr lang="en-GB" sz="40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&gt;</a:t>
            </a:r>
          </a:p>
        </p:txBody>
      </p:sp>
      <p:sp>
        <p:nvSpPr>
          <p:cNvPr id="12" name="Text Placeholder 11">
            <a:extLst>
              <a:ext uri="{FF2B5EF4-FFF2-40B4-BE49-F238E27FC236}">
                <a16:creationId xmlns:a16="http://schemas.microsoft.com/office/drawing/2014/main" id="{69B005D5-4ADA-4DE7-BB3A-F4C24F595F37}"/>
              </a:ext>
            </a:extLst>
          </p:cNvPr>
          <p:cNvSpPr>
            <a:spLocks noGrp="1"/>
          </p:cNvSpPr>
          <p:nvPr>
            <p:ph type="body" sz="quarter" idx="10" hasCustomPrompt="1"/>
          </p:nvPr>
        </p:nvSpPr>
        <p:spPr>
          <a:xfrm>
            <a:off x="2672020" y="4232275"/>
            <a:ext cx="3126482" cy="766763"/>
          </a:xfrm>
          <a:noFill/>
        </p:spPr>
        <p:txBody>
          <a:bodyPr anchor="ctr"/>
          <a:lstStyle>
            <a:lvl1pPr marL="0" indent="0" algn="ctr">
              <a:buNone/>
              <a:defRPr sz="1200">
                <a:solidFill>
                  <a:schemeClr val="bg1"/>
                </a:solidFill>
              </a:defRPr>
            </a:lvl1pPr>
          </a:lstStyle>
          <a:p>
            <a:pPr lvl="0"/>
            <a:r>
              <a:rPr lang="en-GB"/>
              <a:t>&lt;NAME&gt;&lt;TITLE&gt;&lt;EMAIL&gt;</a:t>
            </a:r>
          </a:p>
        </p:txBody>
      </p:sp>
    </p:spTree>
    <p:extLst>
      <p:ext uri="{BB962C8B-B14F-4D97-AF65-F5344CB8AC3E}">
        <p14:creationId xmlns:p14="http://schemas.microsoft.com/office/powerpoint/2010/main" val="311750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BLUE">
    <p:bg>
      <p:bgPr>
        <a:solidFill>
          <a:schemeClr val="bg1"/>
        </a:solidFill>
        <a:effectLst/>
      </p:bgPr>
    </p:bg>
    <p:spTree>
      <p:nvGrpSpPr>
        <p:cNvPr id="1" name=""/>
        <p:cNvGrpSpPr/>
        <p:nvPr/>
      </p:nvGrpSpPr>
      <p:grpSpPr>
        <a:xfrm>
          <a:off x="0" y="0"/>
          <a:ext cx="0" cy="0"/>
          <a:chOff x="0" y="0"/>
          <a:chExt cx="0" cy="0"/>
        </a:xfrm>
      </p:grpSpPr>
      <p:sp>
        <p:nvSpPr>
          <p:cNvPr id="15" name="Flowchart: Manual Input 3">
            <a:extLst>
              <a:ext uri="{FF2B5EF4-FFF2-40B4-BE49-F238E27FC236}">
                <a16:creationId xmlns:a16="http://schemas.microsoft.com/office/drawing/2014/main" id="{8632FB38-A32C-47C8-8C01-837B130C774B}"/>
              </a:ext>
            </a:extLst>
          </p:cNvPr>
          <p:cNvSpPr/>
          <p:nvPr userDrawn="1"/>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0A6DA6C4-EB57-4EF4-AC40-C9F8B32273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4158" y="5865006"/>
            <a:ext cx="1455716" cy="745899"/>
          </a:xfrm>
          <a:prstGeom prst="rect">
            <a:avLst/>
          </a:prstGeom>
        </p:spPr>
      </p:pic>
      <p:sp>
        <p:nvSpPr>
          <p:cNvPr id="10" name="Titel 9">
            <a:extLst>
              <a:ext uri="{FF2B5EF4-FFF2-40B4-BE49-F238E27FC236}">
                <a16:creationId xmlns:a16="http://schemas.microsoft.com/office/drawing/2014/main" id="{3C44723A-BC01-495E-8486-A55FE85DE947}"/>
              </a:ext>
            </a:extLst>
          </p:cNvPr>
          <p:cNvSpPr>
            <a:spLocks noGrp="1"/>
          </p:cNvSpPr>
          <p:nvPr>
            <p:ph type="title" hasCustomPrompt="1"/>
          </p:nvPr>
        </p:nvSpPr>
        <p:spPr>
          <a:xfrm>
            <a:off x="2375065" y="5955383"/>
            <a:ext cx="9473560" cy="565146"/>
          </a:xfrm>
        </p:spPr>
        <p:txBody>
          <a:bodyPr/>
          <a:lstStyle>
            <a:lvl1pPr algn="r">
              <a:defRPr sz="3200" b="0">
                <a:solidFill>
                  <a:schemeClr val="bg1"/>
                </a:solidFill>
              </a:defRPr>
            </a:lvl1pPr>
          </a:lstStyle>
          <a:p>
            <a:r>
              <a:rPr lang="de-DE"/>
              <a:t>Section Title</a:t>
            </a:r>
          </a:p>
        </p:txBody>
      </p:sp>
    </p:spTree>
    <p:extLst>
      <p:ext uri="{BB962C8B-B14F-4D97-AF65-F5344CB8AC3E}">
        <p14:creationId xmlns:p14="http://schemas.microsoft.com/office/powerpoint/2010/main" val="22059238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GREEN">
    <p:bg>
      <p:bgPr>
        <a:solidFill>
          <a:schemeClr val="bg1"/>
        </a:solidFill>
        <a:effectLst/>
      </p:bgPr>
    </p:bg>
    <p:spTree>
      <p:nvGrpSpPr>
        <p:cNvPr id="1" name=""/>
        <p:cNvGrpSpPr/>
        <p:nvPr/>
      </p:nvGrpSpPr>
      <p:grpSpPr>
        <a:xfrm>
          <a:off x="0" y="0"/>
          <a:ext cx="0" cy="0"/>
          <a:chOff x="0" y="0"/>
          <a:chExt cx="0" cy="0"/>
        </a:xfrm>
      </p:grpSpPr>
      <p:sp>
        <p:nvSpPr>
          <p:cNvPr id="15" name="Flowchart: Manual Input 3">
            <a:extLst>
              <a:ext uri="{FF2B5EF4-FFF2-40B4-BE49-F238E27FC236}">
                <a16:creationId xmlns:a16="http://schemas.microsoft.com/office/drawing/2014/main" id="{8632FB38-A32C-47C8-8C01-837B130C774B}"/>
              </a:ext>
            </a:extLst>
          </p:cNvPr>
          <p:cNvSpPr/>
          <p:nvPr userDrawn="1"/>
        </p:nvSpPr>
        <p:spPr>
          <a:xfrm>
            <a:off x="0" y="5338916"/>
            <a:ext cx="12192000" cy="1524946"/>
          </a:xfrm>
          <a:prstGeom prst="flowChartManualInp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7" name="Grafik 16" descr="Ein Bild, das Text enthält.&#10;&#10;Automatisch generierte Beschreibung">
            <a:extLst>
              <a:ext uri="{FF2B5EF4-FFF2-40B4-BE49-F238E27FC236}">
                <a16:creationId xmlns:a16="http://schemas.microsoft.com/office/drawing/2014/main" id="{0A6DA6C4-EB57-4EF4-AC40-C9F8B32273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4158" y="5865006"/>
            <a:ext cx="1455716" cy="745899"/>
          </a:xfrm>
          <a:prstGeom prst="rect">
            <a:avLst/>
          </a:prstGeom>
        </p:spPr>
      </p:pic>
      <p:sp>
        <p:nvSpPr>
          <p:cNvPr id="10" name="Titel 9">
            <a:extLst>
              <a:ext uri="{FF2B5EF4-FFF2-40B4-BE49-F238E27FC236}">
                <a16:creationId xmlns:a16="http://schemas.microsoft.com/office/drawing/2014/main" id="{3C44723A-BC01-495E-8486-A55FE85DE947}"/>
              </a:ext>
            </a:extLst>
          </p:cNvPr>
          <p:cNvSpPr>
            <a:spLocks noGrp="1"/>
          </p:cNvSpPr>
          <p:nvPr>
            <p:ph type="title" hasCustomPrompt="1"/>
          </p:nvPr>
        </p:nvSpPr>
        <p:spPr>
          <a:xfrm>
            <a:off x="2375065" y="5955383"/>
            <a:ext cx="9473560" cy="565146"/>
          </a:xfrm>
        </p:spPr>
        <p:txBody>
          <a:bodyPr/>
          <a:lstStyle>
            <a:lvl1pPr algn="r">
              <a:defRPr sz="3200" b="0">
                <a:solidFill>
                  <a:schemeClr val="bg1"/>
                </a:solidFill>
              </a:defRPr>
            </a:lvl1pPr>
          </a:lstStyle>
          <a:p>
            <a:r>
              <a:rPr lang="de-DE"/>
              <a:t>Section Title</a:t>
            </a:r>
          </a:p>
        </p:txBody>
      </p:sp>
    </p:spTree>
    <p:extLst>
      <p:ext uri="{BB962C8B-B14F-4D97-AF65-F5344CB8AC3E}">
        <p14:creationId xmlns:p14="http://schemas.microsoft.com/office/powerpoint/2010/main" val="238860961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SALMON">
    <p:bg>
      <p:bgPr>
        <a:solidFill>
          <a:schemeClr val="bg1"/>
        </a:solidFill>
        <a:effectLst/>
      </p:bgPr>
    </p:bg>
    <p:spTree>
      <p:nvGrpSpPr>
        <p:cNvPr id="1" name=""/>
        <p:cNvGrpSpPr/>
        <p:nvPr/>
      </p:nvGrpSpPr>
      <p:grpSpPr>
        <a:xfrm>
          <a:off x="0" y="0"/>
          <a:ext cx="0" cy="0"/>
          <a:chOff x="0" y="0"/>
          <a:chExt cx="0" cy="0"/>
        </a:xfrm>
      </p:grpSpPr>
      <p:sp>
        <p:nvSpPr>
          <p:cNvPr id="17" name="Flowchart: Manual Input 3">
            <a:extLst>
              <a:ext uri="{FF2B5EF4-FFF2-40B4-BE49-F238E27FC236}">
                <a16:creationId xmlns:a16="http://schemas.microsoft.com/office/drawing/2014/main" id="{74343504-AF3E-48A4-A32A-D4028A4AA8EA}"/>
              </a:ext>
            </a:extLst>
          </p:cNvPr>
          <p:cNvSpPr/>
          <p:nvPr userDrawn="1"/>
        </p:nvSpPr>
        <p:spPr>
          <a:xfrm>
            <a:off x="0" y="5338916"/>
            <a:ext cx="12192000" cy="1524946"/>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6" name="Grafik 17" descr="Ein Bild, das Text enthält.&#10;&#10;Automatisch generierte Beschreibung">
            <a:extLst>
              <a:ext uri="{FF2B5EF4-FFF2-40B4-BE49-F238E27FC236}">
                <a16:creationId xmlns:a16="http://schemas.microsoft.com/office/drawing/2014/main" id="{E61950D0-B2EA-4511-9BB9-0B6FAB498B4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1334" y="5865006"/>
            <a:ext cx="1455716" cy="745899"/>
          </a:xfrm>
          <a:prstGeom prst="rect">
            <a:avLst/>
          </a:prstGeom>
        </p:spPr>
      </p:pic>
      <p:sp>
        <p:nvSpPr>
          <p:cNvPr id="19" name="Titel 9">
            <a:extLst>
              <a:ext uri="{FF2B5EF4-FFF2-40B4-BE49-F238E27FC236}">
                <a16:creationId xmlns:a16="http://schemas.microsoft.com/office/drawing/2014/main" id="{5D458E60-DF8D-4A0A-8062-1CFE12045178}"/>
              </a:ext>
            </a:extLst>
          </p:cNvPr>
          <p:cNvSpPr>
            <a:spLocks noGrp="1"/>
          </p:cNvSpPr>
          <p:nvPr>
            <p:ph type="title" hasCustomPrompt="1"/>
          </p:nvPr>
        </p:nvSpPr>
        <p:spPr>
          <a:xfrm>
            <a:off x="2375065" y="5955383"/>
            <a:ext cx="9473560" cy="565146"/>
          </a:xfrm>
        </p:spPr>
        <p:txBody>
          <a:bodyPr/>
          <a:lstStyle>
            <a:lvl1pPr algn="r">
              <a:defRPr sz="3200">
                <a:solidFill>
                  <a:schemeClr val="bg1"/>
                </a:solidFill>
              </a:defRPr>
            </a:lvl1pPr>
          </a:lstStyle>
          <a:p>
            <a:r>
              <a:rPr lang="de-DE"/>
              <a:t>Section Title</a:t>
            </a:r>
          </a:p>
        </p:txBody>
      </p:sp>
    </p:spTree>
    <p:extLst>
      <p:ext uri="{BB962C8B-B14F-4D97-AF65-F5344CB8AC3E}">
        <p14:creationId xmlns:p14="http://schemas.microsoft.com/office/powerpoint/2010/main" val="1556797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96826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MAIN Template SECTION HEADER ORANGE">
    <p:bg>
      <p:bgPr>
        <a:solidFill>
          <a:schemeClr val="bg1"/>
        </a:solidFill>
        <a:effectLst/>
      </p:bgPr>
    </p:bg>
    <p:spTree>
      <p:nvGrpSpPr>
        <p:cNvPr id="1" name=""/>
        <p:cNvGrpSpPr/>
        <p:nvPr/>
      </p:nvGrpSpPr>
      <p:grpSpPr>
        <a:xfrm>
          <a:off x="0" y="0"/>
          <a:ext cx="0" cy="0"/>
          <a:chOff x="0" y="0"/>
          <a:chExt cx="0" cy="0"/>
        </a:xfrm>
      </p:grpSpPr>
      <p:sp>
        <p:nvSpPr>
          <p:cNvPr id="17" name="Flowchart: Manual Input 3">
            <a:extLst>
              <a:ext uri="{FF2B5EF4-FFF2-40B4-BE49-F238E27FC236}">
                <a16:creationId xmlns:a16="http://schemas.microsoft.com/office/drawing/2014/main" id="{352C7AF9-24AF-461C-AD51-96050CA12DA7}"/>
              </a:ext>
            </a:extLst>
          </p:cNvPr>
          <p:cNvSpPr/>
          <p:nvPr userDrawn="1"/>
        </p:nvSpPr>
        <p:spPr>
          <a:xfrm>
            <a:off x="0" y="5338916"/>
            <a:ext cx="12192000" cy="1524946"/>
          </a:xfrm>
          <a:prstGeom prst="flowChartManualIn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8" name="Grafik 17" descr="Ein Bild, das Text enthält.&#10;&#10;Automatisch generierte Beschreibung">
            <a:extLst>
              <a:ext uri="{FF2B5EF4-FFF2-40B4-BE49-F238E27FC236}">
                <a16:creationId xmlns:a16="http://schemas.microsoft.com/office/drawing/2014/main" id="{013978B3-28A6-4814-8810-159142A69C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1334" y="5865006"/>
            <a:ext cx="1455716" cy="745899"/>
          </a:xfrm>
          <a:prstGeom prst="rect">
            <a:avLst/>
          </a:prstGeom>
        </p:spPr>
      </p:pic>
      <p:sp>
        <p:nvSpPr>
          <p:cNvPr id="16" name="Titel 9">
            <a:extLst>
              <a:ext uri="{FF2B5EF4-FFF2-40B4-BE49-F238E27FC236}">
                <a16:creationId xmlns:a16="http://schemas.microsoft.com/office/drawing/2014/main" id="{B4689181-20E4-47CA-BF2B-823FF03A85AB}"/>
              </a:ext>
            </a:extLst>
          </p:cNvPr>
          <p:cNvSpPr>
            <a:spLocks noGrp="1"/>
          </p:cNvSpPr>
          <p:nvPr>
            <p:ph type="title" hasCustomPrompt="1"/>
          </p:nvPr>
        </p:nvSpPr>
        <p:spPr>
          <a:xfrm>
            <a:off x="2375065" y="5955383"/>
            <a:ext cx="9473560" cy="565146"/>
          </a:xfrm>
        </p:spPr>
        <p:txBody>
          <a:bodyPr/>
          <a:lstStyle>
            <a:lvl1pPr algn="r">
              <a:defRPr sz="3200">
                <a:solidFill>
                  <a:schemeClr val="bg1"/>
                </a:solidFill>
              </a:defRPr>
            </a:lvl1pPr>
          </a:lstStyle>
          <a:p>
            <a:r>
              <a:rPr lang="de-DE"/>
              <a:t>Section Title</a:t>
            </a:r>
          </a:p>
        </p:txBody>
      </p:sp>
    </p:spTree>
    <p:extLst>
      <p:ext uri="{BB962C8B-B14F-4D97-AF65-F5344CB8AC3E}">
        <p14:creationId xmlns:p14="http://schemas.microsoft.com/office/powerpoint/2010/main" val="3724728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PETRA EDIT - HSO MS Stack Coverage RoW">
    <p:spTree>
      <p:nvGrpSpPr>
        <p:cNvPr id="1" name=""/>
        <p:cNvGrpSpPr/>
        <p:nvPr/>
      </p:nvGrpSpPr>
      <p:grpSpPr>
        <a:xfrm>
          <a:off x="0" y="0"/>
          <a:ext cx="0" cy="0"/>
          <a:chOff x="0" y="0"/>
          <a:chExt cx="0" cy="0"/>
        </a:xfrm>
      </p:grpSpPr>
      <p:sp>
        <p:nvSpPr>
          <p:cNvPr id="2" name="Rechteck 75">
            <a:extLst>
              <a:ext uri="{FF2B5EF4-FFF2-40B4-BE49-F238E27FC236}">
                <a16:creationId xmlns:a16="http://schemas.microsoft.com/office/drawing/2014/main" id="{14951B00-E86E-4E18-A991-1799812ADDEB}"/>
              </a:ext>
            </a:extLst>
          </p:cNvPr>
          <p:cNvSpPr/>
          <p:nvPr userDrawn="1"/>
        </p:nvSpPr>
        <p:spPr>
          <a:xfrm>
            <a:off x="3107544" y="1185575"/>
            <a:ext cx="1080000" cy="575014"/>
          </a:xfrm>
          <a:prstGeom prst="rect">
            <a:avLst/>
          </a:prstGeom>
          <a:solidFill>
            <a:schemeClr val="accent2"/>
          </a:solidFill>
          <a:ln>
            <a:noFill/>
          </a:ln>
          <a:effectLst>
            <a:innerShdw blurRad="101600" dist="50800" dir="5400000">
              <a:schemeClr val="accent2">
                <a:lumMod val="50000"/>
                <a:alpha val="3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15" tIns="107915" rIns="107915" bIns="107915"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endParaRPr kumimoji="0" lang="de-DE" sz="1799"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Rechteck 76">
            <a:extLst>
              <a:ext uri="{FF2B5EF4-FFF2-40B4-BE49-F238E27FC236}">
                <a16:creationId xmlns:a16="http://schemas.microsoft.com/office/drawing/2014/main" id="{34AF947F-D30F-4CD3-9A79-2BBD766155F4}"/>
              </a:ext>
            </a:extLst>
          </p:cNvPr>
          <p:cNvSpPr/>
          <p:nvPr userDrawn="1"/>
        </p:nvSpPr>
        <p:spPr>
          <a:xfrm>
            <a:off x="4267751" y="1185577"/>
            <a:ext cx="1080000" cy="562169"/>
          </a:xfrm>
          <a:prstGeom prst="rect">
            <a:avLst/>
          </a:prstGeom>
          <a:solidFill>
            <a:schemeClr val="accent2"/>
          </a:solidFill>
          <a:ln>
            <a:noFill/>
          </a:ln>
          <a:effectLst>
            <a:innerShdw blurRad="101600" dist="50800" dir="5400000">
              <a:schemeClr val="accent2">
                <a:lumMod val="50000"/>
                <a:alpha val="3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15" tIns="107915" rIns="107915" bIns="107915"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endParaRPr kumimoji="0" lang="de-DE" sz="1799"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Rechteck 77">
            <a:extLst>
              <a:ext uri="{FF2B5EF4-FFF2-40B4-BE49-F238E27FC236}">
                <a16:creationId xmlns:a16="http://schemas.microsoft.com/office/drawing/2014/main" id="{F94D7070-1F58-4D1C-A4DC-84F6D5B6A7CA}"/>
              </a:ext>
            </a:extLst>
          </p:cNvPr>
          <p:cNvSpPr/>
          <p:nvPr userDrawn="1"/>
        </p:nvSpPr>
        <p:spPr>
          <a:xfrm>
            <a:off x="5426239" y="1185577"/>
            <a:ext cx="1080000" cy="562169"/>
          </a:xfrm>
          <a:prstGeom prst="rect">
            <a:avLst/>
          </a:prstGeom>
          <a:solidFill>
            <a:schemeClr val="accent2"/>
          </a:solidFill>
          <a:ln>
            <a:noFill/>
          </a:ln>
          <a:effectLst>
            <a:innerShdw blurRad="101600" dist="50800" dir="5400000">
              <a:schemeClr val="accent2">
                <a:lumMod val="50000"/>
                <a:alpha val="3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15" tIns="107915" rIns="107915" bIns="107915"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endParaRPr kumimoji="0" lang="de-DE" sz="1799"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21">
            <a:extLst>
              <a:ext uri="{FF2B5EF4-FFF2-40B4-BE49-F238E27FC236}">
                <a16:creationId xmlns:a16="http://schemas.microsoft.com/office/drawing/2014/main" id="{8F22E7B0-B025-4958-9283-7105ADABA042}"/>
              </a:ext>
            </a:extLst>
          </p:cNvPr>
          <p:cNvSpPr/>
          <p:nvPr userDrawn="1"/>
        </p:nvSpPr>
        <p:spPr>
          <a:xfrm>
            <a:off x="4267751" y="1725421"/>
            <a:ext cx="1080000" cy="4122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7915" rIns="0" bIns="0" rtlCol="0" anchor="t"/>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Financial </a:t>
            </a:r>
          </a:p>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Services</a:t>
            </a:r>
          </a:p>
        </p:txBody>
      </p:sp>
      <p:sp>
        <p:nvSpPr>
          <p:cNvPr id="6" name="Rectangle 23">
            <a:extLst>
              <a:ext uri="{FF2B5EF4-FFF2-40B4-BE49-F238E27FC236}">
                <a16:creationId xmlns:a16="http://schemas.microsoft.com/office/drawing/2014/main" id="{BF381AC1-F6EA-490D-8C7C-F2A04DC03F3F}"/>
              </a:ext>
            </a:extLst>
          </p:cNvPr>
          <p:cNvSpPr/>
          <p:nvPr userDrawn="1"/>
        </p:nvSpPr>
        <p:spPr>
          <a:xfrm>
            <a:off x="5426990" y="1725421"/>
            <a:ext cx="1080000" cy="4122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7915" rIns="0" bIns="0" rtlCol="0" anchor="t"/>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Public</a:t>
            </a:r>
          </a:p>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Sector</a:t>
            </a:r>
          </a:p>
        </p:txBody>
      </p:sp>
      <p:sp>
        <p:nvSpPr>
          <p:cNvPr id="7" name="Rectangle 27">
            <a:extLst>
              <a:ext uri="{FF2B5EF4-FFF2-40B4-BE49-F238E27FC236}">
                <a16:creationId xmlns:a16="http://schemas.microsoft.com/office/drawing/2014/main" id="{DB7B37B2-4BC6-4487-BDAA-69B19FE6A98A}"/>
              </a:ext>
            </a:extLst>
          </p:cNvPr>
          <p:cNvSpPr/>
          <p:nvPr userDrawn="1"/>
        </p:nvSpPr>
        <p:spPr>
          <a:xfrm>
            <a:off x="3108512" y="1729580"/>
            <a:ext cx="1080000" cy="4122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7915" rIns="0" bIns="0" rtlCol="0" anchor="t"/>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Manufacturing</a:t>
            </a:r>
          </a:p>
          <a:p>
            <a:pPr marL="0" marR="0" lvl="0" indent="0" algn="ctr" defTabSz="913705" rtl="0" eaLnBrk="0" fontAlgn="base" latinLnBrk="0" hangingPunct="0">
              <a:lnSpc>
                <a:spcPct val="100000"/>
              </a:lnSpc>
              <a:spcBef>
                <a:spcPct val="0"/>
              </a:spcBef>
              <a:spcAft>
                <a:spcPct val="0"/>
              </a:spcAft>
              <a:buClrTx/>
              <a:buSzTx/>
              <a:buFontTx/>
              <a:buNone/>
              <a:tabLst/>
              <a:defRPr/>
            </a:pPr>
            <a:endParaRPr kumimoji="0" lang="en-US" sz="599"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8" name="Rechteck 81">
            <a:extLst>
              <a:ext uri="{FF2B5EF4-FFF2-40B4-BE49-F238E27FC236}">
                <a16:creationId xmlns:a16="http://schemas.microsoft.com/office/drawing/2014/main" id="{F3FBF457-2054-4047-8F22-1CEA305F2716}"/>
              </a:ext>
            </a:extLst>
          </p:cNvPr>
          <p:cNvSpPr/>
          <p:nvPr userDrawn="1"/>
        </p:nvSpPr>
        <p:spPr>
          <a:xfrm>
            <a:off x="1949273" y="1189735"/>
            <a:ext cx="1080000" cy="562169"/>
          </a:xfrm>
          <a:prstGeom prst="rect">
            <a:avLst/>
          </a:prstGeom>
          <a:solidFill>
            <a:schemeClr val="accent2"/>
          </a:solidFill>
          <a:ln>
            <a:noFill/>
          </a:ln>
          <a:effectLst>
            <a:innerShdw blurRad="101600" dist="50800" dir="5400000">
              <a:schemeClr val="accent2">
                <a:lumMod val="50000"/>
                <a:alpha val="3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15" tIns="107915" rIns="107915" bIns="107915"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endParaRPr kumimoji="0" lang="de-DE" sz="1799"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Rectangle 25">
            <a:extLst>
              <a:ext uri="{FF2B5EF4-FFF2-40B4-BE49-F238E27FC236}">
                <a16:creationId xmlns:a16="http://schemas.microsoft.com/office/drawing/2014/main" id="{434EAEB0-B75B-4CC7-A2EE-1320BAF269E3}"/>
              </a:ext>
            </a:extLst>
          </p:cNvPr>
          <p:cNvSpPr/>
          <p:nvPr userDrawn="1"/>
        </p:nvSpPr>
        <p:spPr>
          <a:xfrm>
            <a:off x="1949273" y="1729580"/>
            <a:ext cx="1080000" cy="4122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7915" rIns="0" bIns="0" rtlCol="0" anchor="t"/>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Retail </a:t>
            </a:r>
          </a:p>
        </p:txBody>
      </p:sp>
      <p:sp>
        <p:nvSpPr>
          <p:cNvPr id="10" name="Rechteck 87">
            <a:extLst>
              <a:ext uri="{FF2B5EF4-FFF2-40B4-BE49-F238E27FC236}">
                <a16:creationId xmlns:a16="http://schemas.microsoft.com/office/drawing/2014/main" id="{8D1735C9-762F-4D84-A328-CDA0774C0CDE}"/>
              </a:ext>
            </a:extLst>
          </p:cNvPr>
          <p:cNvSpPr/>
          <p:nvPr userDrawn="1"/>
        </p:nvSpPr>
        <p:spPr>
          <a:xfrm>
            <a:off x="6586229" y="1189733"/>
            <a:ext cx="1080000" cy="562169"/>
          </a:xfrm>
          <a:prstGeom prst="rect">
            <a:avLst/>
          </a:prstGeom>
          <a:solidFill>
            <a:schemeClr val="accent2"/>
          </a:solidFill>
          <a:ln>
            <a:noFill/>
          </a:ln>
          <a:effectLst>
            <a:innerShdw blurRad="101600" dist="50800" dir="5400000">
              <a:schemeClr val="accent2">
                <a:lumMod val="50000"/>
                <a:alpha val="3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7915" tIns="107915" rIns="107915" bIns="107915"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endParaRPr kumimoji="0" lang="de-DE" sz="1799"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Rectangle 20">
            <a:extLst>
              <a:ext uri="{FF2B5EF4-FFF2-40B4-BE49-F238E27FC236}">
                <a16:creationId xmlns:a16="http://schemas.microsoft.com/office/drawing/2014/main" id="{60DA86D3-9165-4947-B8FB-7006342E0F50}"/>
              </a:ext>
            </a:extLst>
          </p:cNvPr>
          <p:cNvSpPr/>
          <p:nvPr userDrawn="1"/>
        </p:nvSpPr>
        <p:spPr>
          <a:xfrm>
            <a:off x="6586229" y="1725421"/>
            <a:ext cx="1080000" cy="41225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7915" rIns="0" bIns="0" rtlCol="0" anchor="t"/>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Professional</a:t>
            </a:r>
          </a:p>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Services</a:t>
            </a:r>
          </a:p>
        </p:txBody>
      </p:sp>
      <p:sp>
        <p:nvSpPr>
          <p:cNvPr id="13" name="Rectangle 12">
            <a:extLst>
              <a:ext uri="{FF2B5EF4-FFF2-40B4-BE49-F238E27FC236}">
                <a16:creationId xmlns:a16="http://schemas.microsoft.com/office/drawing/2014/main" id="{97279CD8-CC12-4A5B-96C6-3CC1C1189905}"/>
              </a:ext>
            </a:extLst>
          </p:cNvPr>
          <p:cNvSpPr/>
          <p:nvPr userDrawn="1"/>
        </p:nvSpPr>
        <p:spPr>
          <a:xfrm>
            <a:off x="896300" y="2800749"/>
            <a:ext cx="7565093"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Microsoft Dynamics 365 Marketing</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 Sales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 Customer Service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 Field Service </a:t>
            </a:r>
          </a:p>
        </p:txBody>
      </p:sp>
      <p:sp>
        <p:nvSpPr>
          <p:cNvPr id="14" name="Rectangle 13">
            <a:extLst>
              <a:ext uri="{FF2B5EF4-FFF2-40B4-BE49-F238E27FC236}">
                <a16:creationId xmlns:a16="http://schemas.microsoft.com/office/drawing/2014/main" id="{1A2A31BB-5EED-4E46-A2AC-0C2C1C2615E6}"/>
              </a:ext>
            </a:extLst>
          </p:cNvPr>
          <p:cNvSpPr/>
          <p:nvPr userDrawn="1"/>
        </p:nvSpPr>
        <p:spPr>
          <a:xfrm>
            <a:off x="896300" y="3386052"/>
            <a:ext cx="7565093"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Microsoft Power BI</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 Azure Data and AI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t>
            </a:r>
            <a:b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Dynamics 365 Customer Insights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Product Insights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Sales Insights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Market Insights </a:t>
            </a:r>
          </a:p>
        </p:txBody>
      </p:sp>
      <p:sp>
        <p:nvSpPr>
          <p:cNvPr id="15" name="Rectangle 14">
            <a:extLst>
              <a:ext uri="{FF2B5EF4-FFF2-40B4-BE49-F238E27FC236}">
                <a16:creationId xmlns:a16="http://schemas.microsoft.com/office/drawing/2014/main" id="{03B0E838-57ED-4499-BBAB-102524D769C4}"/>
              </a:ext>
            </a:extLst>
          </p:cNvPr>
          <p:cNvSpPr/>
          <p:nvPr userDrawn="1"/>
        </p:nvSpPr>
        <p:spPr>
          <a:xfrm>
            <a:off x="896300" y="2215446"/>
            <a:ext cx="7565093"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Microsoft Dynamics 365 Finance  |   Supply Chain Management  |  Project Operations  |  </a:t>
            </a:r>
            <a:b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Commerce  |  Connected Store  |  Fraud Protection </a:t>
            </a:r>
          </a:p>
        </p:txBody>
      </p:sp>
      <p:sp>
        <p:nvSpPr>
          <p:cNvPr id="16" name="Rectangle 15">
            <a:extLst>
              <a:ext uri="{FF2B5EF4-FFF2-40B4-BE49-F238E27FC236}">
                <a16:creationId xmlns:a16="http://schemas.microsoft.com/office/drawing/2014/main" id="{702BC2D0-6109-48E1-A73D-D15F35E91890}"/>
              </a:ext>
            </a:extLst>
          </p:cNvPr>
          <p:cNvSpPr/>
          <p:nvPr userDrawn="1"/>
        </p:nvSpPr>
        <p:spPr>
          <a:xfrm>
            <a:off x="896300" y="3971355"/>
            <a:ext cx="7565093"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Modern Workplace &amp; Cloud Infrastructure (Microsoft 365, Azure)</a:t>
            </a:r>
          </a:p>
        </p:txBody>
      </p:sp>
      <p:sp>
        <p:nvSpPr>
          <p:cNvPr id="17" name="Rectangle 16">
            <a:extLst>
              <a:ext uri="{FF2B5EF4-FFF2-40B4-BE49-F238E27FC236}">
                <a16:creationId xmlns:a16="http://schemas.microsoft.com/office/drawing/2014/main" id="{1C38F29D-4F1C-40DD-B2D0-DDAE9F073A82}"/>
              </a:ext>
            </a:extLst>
          </p:cNvPr>
          <p:cNvSpPr/>
          <p:nvPr userDrawn="1"/>
        </p:nvSpPr>
        <p:spPr>
          <a:xfrm>
            <a:off x="896300" y="4556658"/>
            <a:ext cx="7565093"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Cloud Transformation | Adoption | Management | Governance | Customer APP Dev</a:t>
            </a:r>
            <a:b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  |  </a:t>
            </a:r>
            <a:r>
              <a:rPr kumimoji="0" lang="en-US" sz="999"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Dataverse</a:t>
            </a: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Azure Data and App Services </a:t>
            </a:r>
            <a:endParaRPr kumimoji="0" lang="en-US" sz="999"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575D87F7-09D3-4D2D-9F04-C7AB6F57B43B}"/>
              </a:ext>
            </a:extLst>
          </p:cNvPr>
          <p:cNvSpPr/>
          <p:nvPr userDrawn="1"/>
        </p:nvSpPr>
        <p:spPr>
          <a:xfrm>
            <a:off x="896300" y="5149580"/>
            <a:ext cx="7565093"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en-US" sz="999"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Applications Management and Support</a:t>
            </a:r>
          </a:p>
        </p:txBody>
      </p:sp>
      <p:sp>
        <p:nvSpPr>
          <p:cNvPr id="19" name="Rechteck 3">
            <a:extLst>
              <a:ext uri="{FF2B5EF4-FFF2-40B4-BE49-F238E27FC236}">
                <a16:creationId xmlns:a16="http://schemas.microsoft.com/office/drawing/2014/main" id="{18F0764A-3160-45D3-855E-5C68AA5F8432}"/>
              </a:ext>
            </a:extLst>
          </p:cNvPr>
          <p:cNvSpPr/>
          <p:nvPr userDrawn="1"/>
        </p:nvSpPr>
        <p:spPr>
          <a:xfrm>
            <a:off x="950988" y="2261388"/>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de-DE" sz="1199"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UO</a:t>
            </a:r>
          </a:p>
        </p:txBody>
      </p:sp>
      <p:sp>
        <p:nvSpPr>
          <p:cNvPr id="20" name="Rechteck 44">
            <a:extLst>
              <a:ext uri="{FF2B5EF4-FFF2-40B4-BE49-F238E27FC236}">
                <a16:creationId xmlns:a16="http://schemas.microsoft.com/office/drawing/2014/main" id="{0E8FEFBF-5FCA-4D95-B575-A6761C2207F6}"/>
              </a:ext>
            </a:extLst>
          </p:cNvPr>
          <p:cNvSpPr/>
          <p:nvPr userDrawn="1"/>
        </p:nvSpPr>
        <p:spPr>
          <a:xfrm>
            <a:off x="950988" y="2846691"/>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de-DE" sz="1199"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CE</a:t>
            </a:r>
          </a:p>
        </p:txBody>
      </p:sp>
      <p:sp>
        <p:nvSpPr>
          <p:cNvPr id="21" name="Rechteck 45">
            <a:extLst>
              <a:ext uri="{FF2B5EF4-FFF2-40B4-BE49-F238E27FC236}">
                <a16:creationId xmlns:a16="http://schemas.microsoft.com/office/drawing/2014/main" id="{CF44A661-0ABC-4A6A-9C7B-3984D1F34197}"/>
              </a:ext>
            </a:extLst>
          </p:cNvPr>
          <p:cNvSpPr/>
          <p:nvPr userDrawn="1"/>
        </p:nvSpPr>
        <p:spPr>
          <a:xfrm>
            <a:off x="950988" y="3432167"/>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de-DE" sz="1199"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AN</a:t>
            </a:r>
          </a:p>
        </p:txBody>
      </p:sp>
      <p:sp>
        <p:nvSpPr>
          <p:cNvPr id="22" name="Rechteck 46">
            <a:extLst>
              <a:ext uri="{FF2B5EF4-FFF2-40B4-BE49-F238E27FC236}">
                <a16:creationId xmlns:a16="http://schemas.microsoft.com/office/drawing/2014/main" id="{1E531C43-C721-4285-9353-33DE0999A3B6}"/>
              </a:ext>
            </a:extLst>
          </p:cNvPr>
          <p:cNvSpPr/>
          <p:nvPr userDrawn="1"/>
        </p:nvSpPr>
        <p:spPr>
          <a:xfrm>
            <a:off x="950988" y="4025835"/>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de-DE" sz="1199"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CW</a:t>
            </a:r>
          </a:p>
        </p:txBody>
      </p:sp>
      <p:sp>
        <p:nvSpPr>
          <p:cNvPr id="23" name="Rechteck 47">
            <a:extLst>
              <a:ext uri="{FF2B5EF4-FFF2-40B4-BE49-F238E27FC236}">
                <a16:creationId xmlns:a16="http://schemas.microsoft.com/office/drawing/2014/main" id="{27743D29-130A-411E-AFE7-F6073E7F2F9A}"/>
              </a:ext>
            </a:extLst>
          </p:cNvPr>
          <p:cNvSpPr/>
          <p:nvPr userDrawn="1"/>
        </p:nvSpPr>
        <p:spPr>
          <a:xfrm>
            <a:off x="954708" y="4602773"/>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de-DE" sz="1199"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AP</a:t>
            </a:r>
          </a:p>
        </p:txBody>
      </p:sp>
      <p:sp>
        <p:nvSpPr>
          <p:cNvPr id="24" name="Rechteck 48">
            <a:extLst>
              <a:ext uri="{FF2B5EF4-FFF2-40B4-BE49-F238E27FC236}">
                <a16:creationId xmlns:a16="http://schemas.microsoft.com/office/drawing/2014/main" id="{B842CEEB-9FB8-48EF-B12D-9311AC18443D}"/>
              </a:ext>
            </a:extLst>
          </p:cNvPr>
          <p:cNvSpPr/>
          <p:nvPr userDrawn="1"/>
        </p:nvSpPr>
        <p:spPr>
          <a:xfrm>
            <a:off x="948392" y="5195694"/>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05" rtl="0" eaLnBrk="0" fontAlgn="base" latinLnBrk="0" hangingPunct="0">
              <a:lnSpc>
                <a:spcPct val="100000"/>
              </a:lnSpc>
              <a:spcBef>
                <a:spcPct val="0"/>
              </a:spcBef>
              <a:spcAft>
                <a:spcPct val="0"/>
              </a:spcAft>
              <a:buClrTx/>
              <a:buSzTx/>
              <a:buFontTx/>
              <a:buNone/>
              <a:tabLst/>
              <a:defRPr/>
            </a:pPr>
            <a:r>
              <a:rPr kumimoji="0" lang="de-DE" sz="1199"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MS</a:t>
            </a:r>
          </a:p>
        </p:txBody>
      </p:sp>
      <p:pic>
        <p:nvPicPr>
          <p:cNvPr id="25" name="Grafik 107" descr="Roboterhand mit einfarbiger Füllung">
            <a:extLst>
              <a:ext uri="{FF2B5EF4-FFF2-40B4-BE49-F238E27FC236}">
                <a16:creationId xmlns:a16="http://schemas.microsoft.com/office/drawing/2014/main" id="{8D6FCF8B-37B5-4208-A41F-0F07402D9D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62880" y="1229517"/>
            <a:ext cx="419969" cy="437211"/>
          </a:xfrm>
          <a:prstGeom prst="rect">
            <a:avLst/>
          </a:prstGeom>
        </p:spPr>
      </p:pic>
      <p:pic>
        <p:nvPicPr>
          <p:cNvPr id="26" name="Grafik 108" descr="Geld mit einfarbiger Füllung">
            <a:extLst>
              <a:ext uri="{FF2B5EF4-FFF2-40B4-BE49-F238E27FC236}">
                <a16:creationId xmlns:a16="http://schemas.microsoft.com/office/drawing/2014/main" id="{52D0AF33-3879-406D-A8CD-73D4C2653A2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06513" y="1227168"/>
            <a:ext cx="402477" cy="419001"/>
          </a:xfrm>
          <a:prstGeom prst="rect">
            <a:avLst/>
          </a:prstGeom>
        </p:spPr>
      </p:pic>
      <p:pic>
        <p:nvPicPr>
          <p:cNvPr id="27" name="Grafik 109" descr="Griechischer Tempel mit einfarbiger Füllung">
            <a:extLst>
              <a:ext uri="{FF2B5EF4-FFF2-40B4-BE49-F238E27FC236}">
                <a16:creationId xmlns:a16="http://schemas.microsoft.com/office/drawing/2014/main" id="{1CB5007D-F290-49E0-9186-5B466B613A9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56483" y="1244209"/>
            <a:ext cx="421319" cy="438617"/>
          </a:xfrm>
          <a:prstGeom prst="rect">
            <a:avLst/>
          </a:prstGeom>
        </p:spPr>
      </p:pic>
      <p:pic>
        <p:nvPicPr>
          <p:cNvPr id="28" name="Grafik 110" descr="Warenkorb mit einfarbiger Füllung">
            <a:extLst>
              <a:ext uri="{FF2B5EF4-FFF2-40B4-BE49-F238E27FC236}">
                <a16:creationId xmlns:a16="http://schemas.microsoft.com/office/drawing/2014/main" id="{3E31D323-5BE0-4BFB-8842-07D1E60A448C}"/>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14465" y="1269385"/>
            <a:ext cx="377377" cy="392871"/>
          </a:xfrm>
          <a:prstGeom prst="rect">
            <a:avLst/>
          </a:prstGeom>
        </p:spPr>
      </p:pic>
      <p:grpSp>
        <p:nvGrpSpPr>
          <p:cNvPr id="29" name="Gruppieren 60">
            <a:extLst>
              <a:ext uri="{FF2B5EF4-FFF2-40B4-BE49-F238E27FC236}">
                <a16:creationId xmlns:a16="http://schemas.microsoft.com/office/drawing/2014/main" id="{5C345D41-A97B-4A21-9992-36D7AC84DE03}"/>
              </a:ext>
            </a:extLst>
          </p:cNvPr>
          <p:cNvGrpSpPr/>
          <p:nvPr userDrawn="1"/>
        </p:nvGrpSpPr>
        <p:grpSpPr>
          <a:xfrm>
            <a:off x="6918526" y="1244208"/>
            <a:ext cx="422872" cy="525872"/>
            <a:chOff x="7796316" y="3978587"/>
            <a:chExt cx="942569" cy="1125926"/>
          </a:xfrm>
          <a:solidFill>
            <a:schemeClr val="bg1"/>
          </a:solidFill>
        </p:grpSpPr>
        <p:pic>
          <p:nvPicPr>
            <p:cNvPr id="30" name="Grafik 61" descr="Zahnrad mit einfarbiger Füllung">
              <a:extLst>
                <a:ext uri="{FF2B5EF4-FFF2-40B4-BE49-F238E27FC236}">
                  <a16:creationId xmlns:a16="http://schemas.microsoft.com/office/drawing/2014/main" id="{59770E95-4C15-4977-80D9-F1D414C17877}"/>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00036" y="3978587"/>
              <a:ext cx="518931" cy="518931"/>
            </a:xfrm>
            <a:prstGeom prst="rect">
              <a:avLst/>
            </a:prstGeom>
          </p:spPr>
        </p:pic>
        <p:pic>
          <p:nvPicPr>
            <p:cNvPr id="31" name="Grafik 62" descr="Offene Hand mit einfarbiger Füllung">
              <a:extLst>
                <a:ext uri="{FF2B5EF4-FFF2-40B4-BE49-F238E27FC236}">
                  <a16:creationId xmlns:a16="http://schemas.microsoft.com/office/drawing/2014/main" id="{CE2C667C-87CE-4572-BAED-BD88D85886EF}"/>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96316" y="4161944"/>
              <a:ext cx="942569" cy="942569"/>
            </a:xfrm>
            <a:prstGeom prst="rect">
              <a:avLst/>
            </a:prstGeom>
          </p:spPr>
        </p:pic>
      </p:grpSp>
      <p:sp>
        <p:nvSpPr>
          <p:cNvPr id="32" name="Textfeld 2">
            <a:extLst>
              <a:ext uri="{FF2B5EF4-FFF2-40B4-BE49-F238E27FC236}">
                <a16:creationId xmlns:a16="http://schemas.microsoft.com/office/drawing/2014/main" id="{ABFC0E4E-4D97-4D52-BCCB-2F2271FB7ABC}"/>
              </a:ext>
            </a:extLst>
          </p:cNvPr>
          <p:cNvSpPr txBox="1"/>
          <p:nvPr userDrawn="1"/>
        </p:nvSpPr>
        <p:spPr>
          <a:xfrm>
            <a:off x="8973234" y="2846690"/>
            <a:ext cx="2606512" cy="2367810"/>
          </a:xfrm>
          <a:prstGeom prst="rect">
            <a:avLst/>
          </a:prstGeom>
          <a:noFill/>
        </p:spPr>
        <p:txBody>
          <a:bodyPr wrap="square" rtlCol="0">
            <a:noAutofit/>
          </a:bodyPr>
          <a:lstStyle/>
          <a:p>
            <a:pPr marL="285533" marR="0" lvl="0" indent="-285533" algn="l" defTabSz="913705" rtl="0" eaLnBrk="0" fontAlgn="base" latinLnBrk="0" hangingPunct="0">
              <a:lnSpc>
                <a:spcPct val="100000"/>
              </a:lnSpc>
              <a:spcBef>
                <a:spcPts val="1799"/>
              </a:spcBef>
              <a:spcAft>
                <a:spcPct val="0"/>
              </a:spcAft>
              <a:buClrTx/>
              <a:buSzTx/>
              <a:buFont typeface="Wingdings" panose="05000000000000000000" pitchFamily="2" charset="2"/>
              <a:buChar char="§"/>
              <a:tabLst/>
              <a:defRPr/>
            </a:pPr>
            <a:r>
              <a:rPr kumimoji="0" lang="en-GB" sz="1399" b="0" i="0" u="none" strike="noStrike" kern="1200" cap="none" spc="0" normalizeH="0" baseline="0" noProof="0">
                <a:ln>
                  <a:noFill/>
                </a:ln>
                <a:solidFill>
                  <a:srgbClr val="00395F"/>
                </a:solidFill>
                <a:effectLst/>
                <a:uLnTx/>
                <a:uFillTx/>
                <a:latin typeface="Segoe UI" panose="020B0502040204020203" pitchFamily="34" charset="0"/>
                <a:ea typeface="+mn-ea"/>
                <a:cs typeface="Segoe UI" panose="020B0502040204020203" pitchFamily="34" charset="0"/>
              </a:rPr>
              <a:t>Modernize business operations</a:t>
            </a:r>
          </a:p>
          <a:p>
            <a:pPr marL="285533" marR="0" lvl="0" indent="-285533" algn="l" defTabSz="913705" rtl="0" eaLnBrk="0" fontAlgn="base" latinLnBrk="0" hangingPunct="0">
              <a:lnSpc>
                <a:spcPct val="100000"/>
              </a:lnSpc>
              <a:spcBef>
                <a:spcPts val="1199"/>
              </a:spcBef>
              <a:spcAft>
                <a:spcPct val="0"/>
              </a:spcAft>
              <a:buClrTx/>
              <a:buSzTx/>
              <a:buFont typeface="Wingdings" panose="05000000000000000000" pitchFamily="2" charset="2"/>
              <a:buChar char="§"/>
              <a:tabLst/>
              <a:defRPr/>
            </a:pPr>
            <a:r>
              <a:rPr kumimoji="0" lang="en-GB" sz="1399" b="0" i="0" u="none" strike="noStrike" kern="1200" cap="none" spc="0" normalizeH="0" baseline="0" noProof="0">
                <a:ln>
                  <a:noFill/>
                </a:ln>
                <a:solidFill>
                  <a:srgbClr val="00395F"/>
                </a:solidFill>
                <a:effectLst/>
                <a:uLnTx/>
                <a:uFillTx/>
                <a:latin typeface="Segoe UI" panose="020B0502040204020203" pitchFamily="34" charset="0"/>
                <a:ea typeface="+mn-ea"/>
                <a:cs typeface="Segoe UI" panose="020B0502040204020203" pitchFamily="34" charset="0"/>
              </a:rPr>
              <a:t>Adopt intelligent automation</a:t>
            </a:r>
          </a:p>
          <a:p>
            <a:pPr marL="285533" marR="0" lvl="0" indent="-285533" algn="l" defTabSz="913705" rtl="0" eaLnBrk="0" fontAlgn="base" latinLnBrk="0" hangingPunct="0">
              <a:lnSpc>
                <a:spcPct val="100000"/>
              </a:lnSpc>
              <a:spcBef>
                <a:spcPts val="1199"/>
              </a:spcBef>
              <a:spcAft>
                <a:spcPct val="0"/>
              </a:spcAft>
              <a:buClrTx/>
              <a:buSzTx/>
              <a:buFont typeface="Wingdings" panose="05000000000000000000" pitchFamily="2" charset="2"/>
              <a:buChar char="§"/>
              <a:tabLst/>
              <a:defRPr/>
            </a:pPr>
            <a:r>
              <a:rPr kumimoji="0" lang="en-GB" sz="1399" b="0" i="0" u="none" strike="noStrike" kern="1200" cap="none" spc="0" normalizeH="0" baseline="0" noProof="0">
                <a:ln>
                  <a:noFill/>
                </a:ln>
                <a:solidFill>
                  <a:srgbClr val="00395F"/>
                </a:solidFill>
                <a:effectLst/>
                <a:uLnTx/>
                <a:uFillTx/>
                <a:latin typeface="Segoe UI" panose="020B0502040204020203" pitchFamily="34" charset="0"/>
                <a:ea typeface="+mn-ea"/>
                <a:cs typeface="Segoe UI" panose="020B0502040204020203" pitchFamily="34" charset="0"/>
              </a:rPr>
              <a:t>Deliver real-time performance insights</a:t>
            </a:r>
          </a:p>
          <a:p>
            <a:pPr marL="285533" marR="0" lvl="0" indent="-285533" algn="l" defTabSz="913705" rtl="0" eaLnBrk="0" fontAlgn="base" latinLnBrk="0" hangingPunct="0">
              <a:lnSpc>
                <a:spcPct val="100000"/>
              </a:lnSpc>
              <a:spcBef>
                <a:spcPts val="1199"/>
              </a:spcBef>
              <a:spcAft>
                <a:spcPct val="0"/>
              </a:spcAft>
              <a:buClrTx/>
              <a:buSzTx/>
              <a:buFont typeface="Wingdings" panose="05000000000000000000" pitchFamily="2" charset="2"/>
              <a:buChar char="§"/>
              <a:tabLst/>
              <a:defRPr/>
            </a:pPr>
            <a:r>
              <a:rPr kumimoji="0" lang="en-GB" sz="1399" b="0" i="0" u="none" strike="noStrike" kern="1200" cap="none" spc="0" normalizeH="0" baseline="0" noProof="0">
                <a:ln>
                  <a:noFill/>
                </a:ln>
                <a:solidFill>
                  <a:srgbClr val="00395F"/>
                </a:solidFill>
                <a:effectLst/>
                <a:uLnTx/>
                <a:uFillTx/>
                <a:latin typeface="Segoe UI" panose="020B0502040204020203" pitchFamily="34" charset="0"/>
                <a:ea typeface="+mn-ea"/>
                <a:cs typeface="Segoe UI" panose="020B0502040204020203" pitchFamily="34" charset="0"/>
              </a:rPr>
              <a:t>Connect the enterprise</a:t>
            </a:r>
            <a:endParaRPr kumimoji="0" lang="de-DE" sz="1399" b="0" i="0" u="none" strike="noStrike" kern="1200" cap="none" spc="0" normalizeH="0" baseline="0" noProof="0">
              <a:ln>
                <a:noFill/>
              </a:ln>
              <a:solidFill>
                <a:srgbClr val="00395F"/>
              </a:solidFill>
              <a:effectLst/>
              <a:uLnTx/>
              <a:uFillTx/>
              <a:latin typeface="Segoe UI" panose="020B0502040204020203" pitchFamily="34" charset="0"/>
              <a:ea typeface="+mn-ea"/>
              <a:cs typeface="Segoe UI" panose="020B0502040204020203" pitchFamily="34" charset="0"/>
            </a:endParaRPr>
          </a:p>
          <a:p>
            <a:pPr marL="285533" marR="0" lvl="0" indent="-285533" algn="l" defTabSz="913705" rtl="0" eaLnBrk="0" fontAlgn="base" latinLnBrk="0" hangingPunct="0">
              <a:lnSpc>
                <a:spcPct val="100000"/>
              </a:lnSpc>
              <a:spcBef>
                <a:spcPts val="1199"/>
              </a:spcBef>
              <a:spcAft>
                <a:spcPct val="0"/>
              </a:spcAft>
              <a:buClrTx/>
              <a:buSzTx/>
              <a:buFont typeface="Wingdings" panose="05000000000000000000" pitchFamily="2" charset="2"/>
              <a:buChar char="§"/>
              <a:tabLst/>
              <a:defRPr/>
            </a:pPr>
            <a:r>
              <a:rPr kumimoji="0" lang="de-DE" sz="1399" b="0" i="0" u="none" strike="noStrike" kern="1200" cap="none" spc="0" normalizeH="0" baseline="0" noProof="0">
                <a:ln>
                  <a:noFill/>
                </a:ln>
                <a:solidFill>
                  <a:srgbClr val="00395F"/>
                </a:solidFill>
                <a:effectLst/>
                <a:uLnTx/>
                <a:uFillTx/>
                <a:latin typeface="Segoe UI" panose="020B0502040204020203" pitchFamily="34" charset="0"/>
                <a:ea typeface="+mn-ea"/>
                <a:cs typeface="Segoe UI" panose="020B0502040204020203" pitchFamily="34" charset="0"/>
              </a:rPr>
              <a:t>Empower your organization</a:t>
            </a:r>
            <a:endParaRPr kumimoji="0" lang="en-GB" sz="1399" b="0" i="0" u="none" strike="noStrike" kern="1200" cap="none" spc="0" normalizeH="0" baseline="0" noProof="0">
              <a:ln>
                <a:noFill/>
              </a:ln>
              <a:solidFill>
                <a:srgbClr val="00395F"/>
              </a:soli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8F166EEA-18C6-44EA-A61A-062860426B55}"/>
              </a:ext>
            </a:extLst>
          </p:cNvPr>
          <p:cNvSpPr txBox="1"/>
          <p:nvPr userDrawn="1"/>
        </p:nvSpPr>
        <p:spPr>
          <a:xfrm>
            <a:off x="8504573" y="2109114"/>
            <a:ext cx="2999169" cy="646074"/>
          </a:xfrm>
          <a:prstGeom prst="rect">
            <a:avLst/>
          </a:prstGeom>
          <a:noFill/>
        </p:spPr>
        <p:txBody>
          <a:bodyPr wrap="square">
            <a:spAutoFit/>
          </a:bodyPr>
          <a:lstStyle/>
          <a:p>
            <a:pPr marL="0" marR="0" lvl="0" indent="0" algn="r" defTabSz="913705" rtl="0" eaLnBrk="0" fontAlgn="base" latinLnBrk="0" hangingPunct="0">
              <a:lnSpc>
                <a:spcPct val="100000"/>
              </a:lnSpc>
              <a:spcBef>
                <a:spcPts val="2398"/>
              </a:spcBef>
              <a:spcAft>
                <a:spcPct val="0"/>
              </a:spcAft>
              <a:buClrTx/>
              <a:buSzTx/>
              <a:buFontTx/>
              <a:buNone/>
              <a:tabLst/>
              <a:defRPr/>
            </a:pPr>
            <a:r>
              <a:rPr kumimoji="0" lang="en-GB" sz="1799" b="1" i="0" u="none" strike="noStrike" kern="1200" cap="none" spc="0" normalizeH="0" baseline="0" noProof="0">
                <a:ln>
                  <a:noFill/>
                </a:ln>
                <a:solidFill>
                  <a:srgbClr val="00395F"/>
                </a:solidFill>
                <a:effectLst/>
                <a:uLnTx/>
                <a:uFillTx/>
                <a:latin typeface="Segoe UI" panose="020B0502040204020203" pitchFamily="34" charset="0"/>
                <a:ea typeface="+mn-ea"/>
                <a:cs typeface="Segoe UI" panose="020B0502040204020203" pitchFamily="34" charset="0"/>
              </a:rPr>
              <a:t>Enable the intelligent data-driven enterprise</a:t>
            </a:r>
          </a:p>
        </p:txBody>
      </p:sp>
      <p:sp>
        <p:nvSpPr>
          <p:cNvPr id="34" name="Right Brace 33">
            <a:extLst>
              <a:ext uri="{FF2B5EF4-FFF2-40B4-BE49-F238E27FC236}">
                <a16:creationId xmlns:a16="http://schemas.microsoft.com/office/drawing/2014/main" id="{FD696E4D-202B-4575-B0AC-106BFFC96607}"/>
              </a:ext>
            </a:extLst>
          </p:cNvPr>
          <p:cNvSpPr/>
          <p:nvPr userDrawn="1"/>
        </p:nvSpPr>
        <p:spPr>
          <a:xfrm>
            <a:off x="8583561" y="2215446"/>
            <a:ext cx="312666" cy="3474134"/>
          </a:xfrm>
          <a:prstGeom prst="rightBrace">
            <a:avLst>
              <a:gd name="adj1" fmla="val 102673"/>
              <a:gd name="adj2" fmla="val 50000"/>
            </a:avLst>
          </a:prstGeom>
          <a:ln>
            <a:solidFill>
              <a:srgbClr val="00395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05"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a:ln>
                <a:noFill/>
              </a:ln>
              <a:solidFill>
                <a:srgbClr val="737373"/>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DCDC8D19-8D9B-43E9-A5C1-CAA5E6A9EFAE}"/>
              </a:ext>
            </a:extLst>
          </p:cNvPr>
          <p:cNvSpPr txBox="1"/>
          <p:nvPr userDrawn="1"/>
        </p:nvSpPr>
        <p:spPr>
          <a:xfrm>
            <a:off x="555370" y="239360"/>
            <a:ext cx="7293285" cy="522900"/>
          </a:xfrm>
          <a:prstGeom prst="rect">
            <a:avLst/>
          </a:prstGeom>
          <a:noFill/>
        </p:spPr>
        <p:txBody>
          <a:bodyPr wrap="square">
            <a:spAutoFit/>
          </a:bodyPr>
          <a:lstStyle/>
          <a:p>
            <a:r>
              <a:rPr kumimoji="0" lang="en-US" sz="2798" b="1" i="0" u="none" strike="noStrike" kern="1200" cap="none" spc="0" normalizeH="0" baseline="0" noProof="0">
                <a:ln>
                  <a:noFill/>
                </a:ln>
                <a:solidFill>
                  <a:srgbClr val="00395F"/>
                </a:solidFill>
                <a:effectLst/>
                <a:uLnTx/>
                <a:uFillTx/>
                <a:latin typeface="Segoe UI" panose="020B0502040204020203" pitchFamily="34" charset="0"/>
                <a:cs typeface="Segoe UI" panose="020B0502040204020203" pitchFamily="34" charset="0"/>
              </a:rPr>
              <a:t>HSO – Microsoft Full Stack Coverage</a:t>
            </a:r>
            <a:endParaRPr lang="en-GB" sz="1799" b="1"/>
          </a:p>
        </p:txBody>
      </p:sp>
    </p:spTree>
    <p:extLst>
      <p:ext uri="{BB962C8B-B14F-4D97-AF65-F5344CB8AC3E}">
        <p14:creationId xmlns:p14="http://schemas.microsoft.com/office/powerpoint/2010/main" val="3633270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A2BA19BC-EC2F-44F7-BCD4-CC686536CF38}"/>
              </a:ext>
            </a:extLst>
          </p:cNvPr>
          <p:cNvSpPr>
            <a:spLocks noGrp="1"/>
          </p:cNvSpPr>
          <p:nvPr>
            <p:ph type="pic" sz="quarter" idx="10"/>
          </p:nvPr>
        </p:nvSpPr>
        <p:spPr>
          <a:xfrm>
            <a:off x="0" y="-7312"/>
            <a:ext cx="12192000" cy="5736916"/>
          </a:xfrm>
          <a:custGeom>
            <a:avLst/>
            <a:gdLst>
              <a:gd name="connsiteX0" fmla="*/ 0 w 9906000"/>
              <a:gd name="connsiteY0" fmla="*/ 0 h 4581128"/>
              <a:gd name="connsiteX1" fmla="*/ 1651000 w 9906000"/>
              <a:gd name="connsiteY1" fmla="*/ 0 h 4581128"/>
              <a:gd name="connsiteX2" fmla="*/ 1651000 w 9906000"/>
              <a:gd name="connsiteY2" fmla="*/ 0 h 4581128"/>
              <a:gd name="connsiteX3" fmla="*/ 4127500 w 9906000"/>
              <a:gd name="connsiteY3" fmla="*/ 0 h 4581128"/>
              <a:gd name="connsiteX4" fmla="*/ 9906000 w 9906000"/>
              <a:gd name="connsiteY4" fmla="*/ 0 h 4581128"/>
              <a:gd name="connsiteX5" fmla="*/ 9906000 w 9906000"/>
              <a:gd name="connsiteY5" fmla="*/ 2672325 h 4581128"/>
              <a:gd name="connsiteX6" fmla="*/ 9906000 w 9906000"/>
              <a:gd name="connsiteY6" fmla="*/ 2672325 h 4581128"/>
              <a:gd name="connsiteX7" fmla="*/ 9906000 w 9906000"/>
              <a:gd name="connsiteY7" fmla="*/ 3817607 h 4581128"/>
              <a:gd name="connsiteX8" fmla="*/ 9906000 w 9906000"/>
              <a:gd name="connsiteY8" fmla="*/ 4581128 h 4581128"/>
              <a:gd name="connsiteX9" fmla="*/ 4127500 w 9906000"/>
              <a:gd name="connsiteY9" fmla="*/ 4581128 h 4581128"/>
              <a:gd name="connsiteX10" fmla="*/ 2772888 w 9906000"/>
              <a:gd name="connsiteY10" fmla="*/ 5250981 h 4581128"/>
              <a:gd name="connsiteX11" fmla="*/ 1651000 w 9906000"/>
              <a:gd name="connsiteY11" fmla="*/ 4581128 h 4581128"/>
              <a:gd name="connsiteX12" fmla="*/ 0 w 9906000"/>
              <a:gd name="connsiteY12" fmla="*/ 4581128 h 4581128"/>
              <a:gd name="connsiteX13" fmla="*/ 0 w 9906000"/>
              <a:gd name="connsiteY13" fmla="*/ 3817607 h 4581128"/>
              <a:gd name="connsiteX14" fmla="*/ 0 w 9906000"/>
              <a:gd name="connsiteY14" fmla="*/ 2672325 h 4581128"/>
              <a:gd name="connsiteX15" fmla="*/ 0 w 9906000"/>
              <a:gd name="connsiteY15" fmla="*/ 2672325 h 4581128"/>
              <a:gd name="connsiteX16" fmla="*/ 0 w 9906000"/>
              <a:gd name="connsiteY16" fmla="*/ 0 h 4581128"/>
              <a:gd name="connsiteX0" fmla="*/ 0 w 9906000"/>
              <a:gd name="connsiteY0" fmla="*/ 0 h 5250981"/>
              <a:gd name="connsiteX1" fmla="*/ 1651000 w 9906000"/>
              <a:gd name="connsiteY1" fmla="*/ 0 h 5250981"/>
              <a:gd name="connsiteX2" fmla="*/ 1651000 w 9906000"/>
              <a:gd name="connsiteY2" fmla="*/ 0 h 5250981"/>
              <a:gd name="connsiteX3" fmla="*/ 4127500 w 9906000"/>
              <a:gd name="connsiteY3" fmla="*/ 0 h 5250981"/>
              <a:gd name="connsiteX4" fmla="*/ 9906000 w 9906000"/>
              <a:gd name="connsiteY4" fmla="*/ 0 h 5250981"/>
              <a:gd name="connsiteX5" fmla="*/ 9906000 w 9906000"/>
              <a:gd name="connsiteY5" fmla="*/ 2672325 h 5250981"/>
              <a:gd name="connsiteX6" fmla="*/ 9906000 w 9906000"/>
              <a:gd name="connsiteY6" fmla="*/ 2672325 h 5250981"/>
              <a:gd name="connsiteX7" fmla="*/ 9906000 w 9906000"/>
              <a:gd name="connsiteY7" fmla="*/ 3817607 h 5250981"/>
              <a:gd name="connsiteX8" fmla="*/ 9897687 w 9906000"/>
              <a:gd name="connsiteY8" fmla="*/ 2835455 h 5250981"/>
              <a:gd name="connsiteX9" fmla="*/ 4127500 w 9906000"/>
              <a:gd name="connsiteY9" fmla="*/ 4581128 h 5250981"/>
              <a:gd name="connsiteX10" fmla="*/ 2772888 w 9906000"/>
              <a:gd name="connsiteY10" fmla="*/ 5250981 h 5250981"/>
              <a:gd name="connsiteX11" fmla="*/ 1651000 w 9906000"/>
              <a:gd name="connsiteY11" fmla="*/ 4581128 h 5250981"/>
              <a:gd name="connsiteX12" fmla="*/ 0 w 9906000"/>
              <a:gd name="connsiteY12" fmla="*/ 4581128 h 5250981"/>
              <a:gd name="connsiteX13" fmla="*/ 0 w 9906000"/>
              <a:gd name="connsiteY13" fmla="*/ 3817607 h 5250981"/>
              <a:gd name="connsiteX14" fmla="*/ 0 w 9906000"/>
              <a:gd name="connsiteY14" fmla="*/ 2672325 h 5250981"/>
              <a:gd name="connsiteX15" fmla="*/ 0 w 9906000"/>
              <a:gd name="connsiteY15" fmla="*/ 2672325 h 5250981"/>
              <a:gd name="connsiteX16" fmla="*/ 0 w 9906000"/>
              <a:gd name="connsiteY16" fmla="*/ 0 h 5250981"/>
              <a:gd name="connsiteX0" fmla="*/ 0 w 9906000"/>
              <a:gd name="connsiteY0" fmla="*/ 0 h 5250981"/>
              <a:gd name="connsiteX1" fmla="*/ 1651000 w 9906000"/>
              <a:gd name="connsiteY1" fmla="*/ 0 h 5250981"/>
              <a:gd name="connsiteX2" fmla="*/ 1651000 w 9906000"/>
              <a:gd name="connsiteY2" fmla="*/ 0 h 5250981"/>
              <a:gd name="connsiteX3" fmla="*/ 4127500 w 9906000"/>
              <a:gd name="connsiteY3" fmla="*/ 0 h 5250981"/>
              <a:gd name="connsiteX4" fmla="*/ 9906000 w 9906000"/>
              <a:gd name="connsiteY4" fmla="*/ 0 h 5250981"/>
              <a:gd name="connsiteX5" fmla="*/ 9906000 w 9906000"/>
              <a:gd name="connsiteY5" fmla="*/ 2672325 h 5250981"/>
              <a:gd name="connsiteX6" fmla="*/ 9906000 w 9906000"/>
              <a:gd name="connsiteY6" fmla="*/ 2672325 h 5250981"/>
              <a:gd name="connsiteX7" fmla="*/ 9897687 w 9906000"/>
              <a:gd name="connsiteY7" fmla="*/ 2835455 h 5250981"/>
              <a:gd name="connsiteX8" fmla="*/ 4127500 w 9906000"/>
              <a:gd name="connsiteY8" fmla="*/ 4581128 h 5250981"/>
              <a:gd name="connsiteX9" fmla="*/ 2772888 w 9906000"/>
              <a:gd name="connsiteY9" fmla="*/ 5250981 h 5250981"/>
              <a:gd name="connsiteX10" fmla="*/ 1651000 w 9906000"/>
              <a:gd name="connsiteY10" fmla="*/ 4581128 h 5250981"/>
              <a:gd name="connsiteX11" fmla="*/ 0 w 9906000"/>
              <a:gd name="connsiteY11" fmla="*/ 4581128 h 5250981"/>
              <a:gd name="connsiteX12" fmla="*/ 0 w 9906000"/>
              <a:gd name="connsiteY12" fmla="*/ 3817607 h 5250981"/>
              <a:gd name="connsiteX13" fmla="*/ 0 w 9906000"/>
              <a:gd name="connsiteY13" fmla="*/ 2672325 h 5250981"/>
              <a:gd name="connsiteX14" fmla="*/ 0 w 9906000"/>
              <a:gd name="connsiteY14" fmla="*/ 2672325 h 5250981"/>
              <a:gd name="connsiteX15" fmla="*/ 0 w 9906000"/>
              <a:gd name="connsiteY15" fmla="*/ 0 h 5250981"/>
              <a:gd name="connsiteX0" fmla="*/ 0 w 9922625"/>
              <a:gd name="connsiteY0" fmla="*/ 0 h 5250981"/>
              <a:gd name="connsiteX1" fmla="*/ 1651000 w 9922625"/>
              <a:gd name="connsiteY1" fmla="*/ 0 h 5250981"/>
              <a:gd name="connsiteX2" fmla="*/ 1651000 w 9922625"/>
              <a:gd name="connsiteY2" fmla="*/ 0 h 5250981"/>
              <a:gd name="connsiteX3" fmla="*/ 4127500 w 9922625"/>
              <a:gd name="connsiteY3" fmla="*/ 0 h 5250981"/>
              <a:gd name="connsiteX4" fmla="*/ 9906000 w 9922625"/>
              <a:gd name="connsiteY4" fmla="*/ 0 h 5250981"/>
              <a:gd name="connsiteX5" fmla="*/ 9906000 w 9922625"/>
              <a:gd name="connsiteY5" fmla="*/ 2672325 h 5250981"/>
              <a:gd name="connsiteX6" fmla="*/ 9906000 w 9922625"/>
              <a:gd name="connsiteY6" fmla="*/ 2672325 h 5250981"/>
              <a:gd name="connsiteX7" fmla="*/ 9922625 w 9922625"/>
              <a:gd name="connsiteY7" fmla="*/ 2843768 h 5250981"/>
              <a:gd name="connsiteX8" fmla="*/ 4127500 w 9922625"/>
              <a:gd name="connsiteY8" fmla="*/ 4581128 h 5250981"/>
              <a:gd name="connsiteX9" fmla="*/ 2772888 w 9922625"/>
              <a:gd name="connsiteY9" fmla="*/ 5250981 h 5250981"/>
              <a:gd name="connsiteX10" fmla="*/ 1651000 w 9922625"/>
              <a:gd name="connsiteY10" fmla="*/ 4581128 h 5250981"/>
              <a:gd name="connsiteX11" fmla="*/ 0 w 9922625"/>
              <a:gd name="connsiteY11" fmla="*/ 4581128 h 5250981"/>
              <a:gd name="connsiteX12" fmla="*/ 0 w 9922625"/>
              <a:gd name="connsiteY12" fmla="*/ 3817607 h 5250981"/>
              <a:gd name="connsiteX13" fmla="*/ 0 w 9922625"/>
              <a:gd name="connsiteY13" fmla="*/ 2672325 h 5250981"/>
              <a:gd name="connsiteX14" fmla="*/ 0 w 9922625"/>
              <a:gd name="connsiteY14" fmla="*/ 2672325 h 5250981"/>
              <a:gd name="connsiteX15" fmla="*/ 0 w 9922625"/>
              <a:gd name="connsiteY15" fmla="*/ 0 h 5250981"/>
              <a:gd name="connsiteX0" fmla="*/ 0 w 9922625"/>
              <a:gd name="connsiteY0" fmla="*/ 0 h 5250981"/>
              <a:gd name="connsiteX1" fmla="*/ 1651000 w 9922625"/>
              <a:gd name="connsiteY1" fmla="*/ 0 h 5250981"/>
              <a:gd name="connsiteX2" fmla="*/ 1651000 w 9922625"/>
              <a:gd name="connsiteY2" fmla="*/ 0 h 5250981"/>
              <a:gd name="connsiteX3" fmla="*/ 4127500 w 9922625"/>
              <a:gd name="connsiteY3" fmla="*/ 0 h 5250981"/>
              <a:gd name="connsiteX4" fmla="*/ 9906000 w 9922625"/>
              <a:gd name="connsiteY4" fmla="*/ 0 h 5250981"/>
              <a:gd name="connsiteX5" fmla="*/ 9906000 w 9922625"/>
              <a:gd name="connsiteY5" fmla="*/ 2672325 h 5250981"/>
              <a:gd name="connsiteX6" fmla="*/ 9906000 w 9922625"/>
              <a:gd name="connsiteY6" fmla="*/ 2672325 h 5250981"/>
              <a:gd name="connsiteX7" fmla="*/ 9922625 w 9922625"/>
              <a:gd name="connsiteY7" fmla="*/ 2843768 h 5250981"/>
              <a:gd name="connsiteX8" fmla="*/ 4127500 w 9922625"/>
              <a:gd name="connsiteY8" fmla="*/ 4581128 h 5250981"/>
              <a:gd name="connsiteX9" fmla="*/ 2772888 w 9922625"/>
              <a:gd name="connsiteY9" fmla="*/ 5250981 h 5250981"/>
              <a:gd name="connsiteX10" fmla="*/ 886229 w 9922625"/>
              <a:gd name="connsiteY10" fmla="*/ 4414873 h 5250981"/>
              <a:gd name="connsiteX11" fmla="*/ 0 w 9922625"/>
              <a:gd name="connsiteY11" fmla="*/ 4581128 h 5250981"/>
              <a:gd name="connsiteX12" fmla="*/ 0 w 9922625"/>
              <a:gd name="connsiteY12" fmla="*/ 3817607 h 5250981"/>
              <a:gd name="connsiteX13" fmla="*/ 0 w 9922625"/>
              <a:gd name="connsiteY13" fmla="*/ 2672325 h 5250981"/>
              <a:gd name="connsiteX14" fmla="*/ 0 w 9922625"/>
              <a:gd name="connsiteY14" fmla="*/ 2672325 h 5250981"/>
              <a:gd name="connsiteX15" fmla="*/ 0 w 9922625"/>
              <a:gd name="connsiteY15" fmla="*/ 0 h 5250981"/>
              <a:gd name="connsiteX0" fmla="*/ 0 w 9922625"/>
              <a:gd name="connsiteY0" fmla="*/ 0 h 5749745"/>
              <a:gd name="connsiteX1" fmla="*/ 1651000 w 9922625"/>
              <a:gd name="connsiteY1" fmla="*/ 0 h 5749745"/>
              <a:gd name="connsiteX2" fmla="*/ 1651000 w 9922625"/>
              <a:gd name="connsiteY2" fmla="*/ 0 h 5749745"/>
              <a:gd name="connsiteX3" fmla="*/ 4127500 w 9922625"/>
              <a:gd name="connsiteY3" fmla="*/ 0 h 5749745"/>
              <a:gd name="connsiteX4" fmla="*/ 9906000 w 9922625"/>
              <a:gd name="connsiteY4" fmla="*/ 0 h 5749745"/>
              <a:gd name="connsiteX5" fmla="*/ 9906000 w 9922625"/>
              <a:gd name="connsiteY5" fmla="*/ 2672325 h 5749745"/>
              <a:gd name="connsiteX6" fmla="*/ 9906000 w 9922625"/>
              <a:gd name="connsiteY6" fmla="*/ 2672325 h 5749745"/>
              <a:gd name="connsiteX7" fmla="*/ 9922625 w 9922625"/>
              <a:gd name="connsiteY7" fmla="*/ 2843768 h 5749745"/>
              <a:gd name="connsiteX8" fmla="*/ 4127500 w 9922625"/>
              <a:gd name="connsiteY8" fmla="*/ 4581128 h 5749745"/>
              <a:gd name="connsiteX9" fmla="*/ 885899 w 9922625"/>
              <a:gd name="connsiteY9" fmla="*/ 5749745 h 5749745"/>
              <a:gd name="connsiteX10" fmla="*/ 886229 w 9922625"/>
              <a:gd name="connsiteY10" fmla="*/ 4414873 h 5749745"/>
              <a:gd name="connsiteX11" fmla="*/ 0 w 9922625"/>
              <a:gd name="connsiteY11" fmla="*/ 4581128 h 5749745"/>
              <a:gd name="connsiteX12" fmla="*/ 0 w 9922625"/>
              <a:gd name="connsiteY12" fmla="*/ 3817607 h 5749745"/>
              <a:gd name="connsiteX13" fmla="*/ 0 w 9922625"/>
              <a:gd name="connsiteY13" fmla="*/ 2672325 h 5749745"/>
              <a:gd name="connsiteX14" fmla="*/ 0 w 9922625"/>
              <a:gd name="connsiteY14" fmla="*/ 2672325 h 5749745"/>
              <a:gd name="connsiteX15" fmla="*/ 0 w 9922625"/>
              <a:gd name="connsiteY15" fmla="*/ 0 h 5749745"/>
              <a:gd name="connsiteX0" fmla="*/ 0 w 9922625"/>
              <a:gd name="connsiteY0" fmla="*/ 0 h 5749745"/>
              <a:gd name="connsiteX1" fmla="*/ 1651000 w 9922625"/>
              <a:gd name="connsiteY1" fmla="*/ 0 h 5749745"/>
              <a:gd name="connsiteX2" fmla="*/ 1651000 w 9922625"/>
              <a:gd name="connsiteY2" fmla="*/ 0 h 5749745"/>
              <a:gd name="connsiteX3" fmla="*/ 4127500 w 9922625"/>
              <a:gd name="connsiteY3" fmla="*/ 0 h 5749745"/>
              <a:gd name="connsiteX4" fmla="*/ 9906000 w 9922625"/>
              <a:gd name="connsiteY4" fmla="*/ 0 h 5749745"/>
              <a:gd name="connsiteX5" fmla="*/ 9906000 w 9922625"/>
              <a:gd name="connsiteY5" fmla="*/ 2672325 h 5749745"/>
              <a:gd name="connsiteX6" fmla="*/ 9906000 w 9922625"/>
              <a:gd name="connsiteY6" fmla="*/ 2672325 h 5749745"/>
              <a:gd name="connsiteX7" fmla="*/ 9922625 w 9922625"/>
              <a:gd name="connsiteY7" fmla="*/ 2843768 h 5749745"/>
              <a:gd name="connsiteX8" fmla="*/ 1741747 w 9922625"/>
              <a:gd name="connsiteY8" fmla="*/ 4256932 h 5749745"/>
              <a:gd name="connsiteX9" fmla="*/ 885899 w 9922625"/>
              <a:gd name="connsiteY9" fmla="*/ 5749745 h 5749745"/>
              <a:gd name="connsiteX10" fmla="*/ 886229 w 9922625"/>
              <a:gd name="connsiteY10" fmla="*/ 4414873 h 5749745"/>
              <a:gd name="connsiteX11" fmla="*/ 0 w 9922625"/>
              <a:gd name="connsiteY11" fmla="*/ 4581128 h 5749745"/>
              <a:gd name="connsiteX12" fmla="*/ 0 w 9922625"/>
              <a:gd name="connsiteY12" fmla="*/ 3817607 h 5749745"/>
              <a:gd name="connsiteX13" fmla="*/ 0 w 9922625"/>
              <a:gd name="connsiteY13" fmla="*/ 2672325 h 5749745"/>
              <a:gd name="connsiteX14" fmla="*/ 0 w 9922625"/>
              <a:gd name="connsiteY14" fmla="*/ 2672325 h 5749745"/>
              <a:gd name="connsiteX15" fmla="*/ 0 w 9922625"/>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897687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81128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897687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897687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897687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906000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906000 w 9906000"/>
              <a:gd name="connsiteY7" fmla="*/ 2835455 h 5749745"/>
              <a:gd name="connsiteX8" fmla="*/ 1741747 w 9906000"/>
              <a:gd name="connsiteY8" fmla="*/ 4265245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58057"/>
              <a:gd name="connsiteX1" fmla="*/ 1651000 w 9906000"/>
              <a:gd name="connsiteY1" fmla="*/ 0 h 5758057"/>
              <a:gd name="connsiteX2" fmla="*/ 1651000 w 9906000"/>
              <a:gd name="connsiteY2" fmla="*/ 0 h 5758057"/>
              <a:gd name="connsiteX3" fmla="*/ 4127500 w 9906000"/>
              <a:gd name="connsiteY3" fmla="*/ 0 h 5758057"/>
              <a:gd name="connsiteX4" fmla="*/ 9906000 w 9906000"/>
              <a:gd name="connsiteY4" fmla="*/ 0 h 5758057"/>
              <a:gd name="connsiteX5" fmla="*/ 9906000 w 9906000"/>
              <a:gd name="connsiteY5" fmla="*/ 2672325 h 5758057"/>
              <a:gd name="connsiteX6" fmla="*/ 9906000 w 9906000"/>
              <a:gd name="connsiteY6" fmla="*/ 2672325 h 5758057"/>
              <a:gd name="connsiteX7" fmla="*/ 9906000 w 9906000"/>
              <a:gd name="connsiteY7" fmla="*/ 2835455 h 5758057"/>
              <a:gd name="connsiteX8" fmla="*/ 1741747 w 9906000"/>
              <a:gd name="connsiteY8" fmla="*/ 4265245 h 5758057"/>
              <a:gd name="connsiteX9" fmla="*/ 885899 w 9906000"/>
              <a:gd name="connsiteY9" fmla="*/ 5758057 h 5758057"/>
              <a:gd name="connsiteX10" fmla="*/ 886229 w 9906000"/>
              <a:gd name="connsiteY10" fmla="*/ 4414873 h 5758057"/>
              <a:gd name="connsiteX11" fmla="*/ 0 w 9906000"/>
              <a:gd name="connsiteY11" fmla="*/ 4564502 h 5758057"/>
              <a:gd name="connsiteX12" fmla="*/ 0 w 9906000"/>
              <a:gd name="connsiteY12" fmla="*/ 3817607 h 5758057"/>
              <a:gd name="connsiteX13" fmla="*/ 0 w 9906000"/>
              <a:gd name="connsiteY13" fmla="*/ 2672325 h 5758057"/>
              <a:gd name="connsiteX14" fmla="*/ 0 w 9906000"/>
              <a:gd name="connsiteY14" fmla="*/ 2672325 h 5758057"/>
              <a:gd name="connsiteX15" fmla="*/ 0 w 9906000"/>
              <a:gd name="connsiteY15" fmla="*/ 0 h 5758057"/>
              <a:gd name="connsiteX0" fmla="*/ 0 w 9906000"/>
              <a:gd name="connsiteY0" fmla="*/ 0 h 4564502"/>
              <a:gd name="connsiteX1" fmla="*/ 1651000 w 9906000"/>
              <a:gd name="connsiteY1" fmla="*/ 0 h 4564502"/>
              <a:gd name="connsiteX2" fmla="*/ 1651000 w 9906000"/>
              <a:gd name="connsiteY2" fmla="*/ 0 h 4564502"/>
              <a:gd name="connsiteX3" fmla="*/ 4127500 w 9906000"/>
              <a:gd name="connsiteY3" fmla="*/ 0 h 4564502"/>
              <a:gd name="connsiteX4" fmla="*/ 9906000 w 9906000"/>
              <a:gd name="connsiteY4" fmla="*/ 0 h 4564502"/>
              <a:gd name="connsiteX5" fmla="*/ 9906000 w 9906000"/>
              <a:gd name="connsiteY5" fmla="*/ 2672325 h 4564502"/>
              <a:gd name="connsiteX6" fmla="*/ 9906000 w 9906000"/>
              <a:gd name="connsiteY6" fmla="*/ 2672325 h 4564502"/>
              <a:gd name="connsiteX7" fmla="*/ 9906000 w 9906000"/>
              <a:gd name="connsiteY7" fmla="*/ 2835455 h 4564502"/>
              <a:gd name="connsiteX8" fmla="*/ 1741747 w 9906000"/>
              <a:gd name="connsiteY8" fmla="*/ 4265245 h 4564502"/>
              <a:gd name="connsiteX9" fmla="*/ 886229 w 9906000"/>
              <a:gd name="connsiteY9" fmla="*/ 4414873 h 4564502"/>
              <a:gd name="connsiteX10" fmla="*/ 0 w 9906000"/>
              <a:gd name="connsiteY10" fmla="*/ 4564502 h 4564502"/>
              <a:gd name="connsiteX11" fmla="*/ 0 w 9906000"/>
              <a:gd name="connsiteY11" fmla="*/ 3817607 h 4564502"/>
              <a:gd name="connsiteX12" fmla="*/ 0 w 9906000"/>
              <a:gd name="connsiteY12" fmla="*/ 2672325 h 4564502"/>
              <a:gd name="connsiteX13" fmla="*/ 0 w 9906000"/>
              <a:gd name="connsiteY13" fmla="*/ 2672325 h 4564502"/>
              <a:gd name="connsiteX14" fmla="*/ 0 w 9906000"/>
              <a:gd name="connsiteY14" fmla="*/ 0 h 4564502"/>
              <a:gd name="connsiteX0" fmla="*/ 0 w 9906000"/>
              <a:gd name="connsiteY0" fmla="*/ 0 h 4564502"/>
              <a:gd name="connsiteX1" fmla="*/ 1651000 w 9906000"/>
              <a:gd name="connsiteY1" fmla="*/ 0 h 4564502"/>
              <a:gd name="connsiteX2" fmla="*/ 1651000 w 9906000"/>
              <a:gd name="connsiteY2" fmla="*/ 0 h 4564502"/>
              <a:gd name="connsiteX3" fmla="*/ 4127500 w 9906000"/>
              <a:gd name="connsiteY3" fmla="*/ 0 h 4564502"/>
              <a:gd name="connsiteX4" fmla="*/ 9906000 w 9906000"/>
              <a:gd name="connsiteY4" fmla="*/ 0 h 4564502"/>
              <a:gd name="connsiteX5" fmla="*/ 9906000 w 9906000"/>
              <a:gd name="connsiteY5" fmla="*/ 2672325 h 4564502"/>
              <a:gd name="connsiteX6" fmla="*/ 9906000 w 9906000"/>
              <a:gd name="connsiteY6" fmla="*/ 2672325 h 4564502"/>
              <a:gd name="connsiteX7" fmla="*/ 9906000 w 9906000"/>
              <a:gd name="connsiteY7" fmla="*/ 2835455 h 4564502"/>
              <a:gd name="connsiteX8" fmla="*/ 886229 w 9906000"/>
              <a:gd name="connsiteY8" fmla="*/ 4414873 h 4564502"/>
              <a:gd name="connsiteX9" fmla="*/ 0 w 9906000"/>
              <a:gd name="connsiteY9" fmla="*/ 4564502 h 4564502"/>
              <a:gd name="connsiteX10" fmla="*/ 0 w 9906000"/>
              <a:gd name="connsiteY10" fmla="*/ 3817607 h 4564502"/>
              <a:gd name="connsiteX11" fmla="*/ 0 w 9906000"/>
              <a:gd name="connsiteY11" fmla="*/ 2672325 h 4564502"/>
              <a:gd name="connsiteX12" fmla="*/ 0 w 9906000"/>
              <a:gd name="connsiteY12" fmla="*/ 2672325 h 4564502"/>
              <a:gd name="connsiteX13" fmla="*/ 0 w 9906000"/>
              <a:gd name="connsiteY13" fmla="*/ 0 h 4564502"/>
              <a:gd name="connsiteX0" fmla="*/ 0 w 9906000"/>
              <a:gd name="connsiteY0" fmla="*/ 0 h 4564502"/>
              <a:gd name="connsiteX1" fmla="*/ 1651000 w 9906000"/>
              <a:gd name="connsiteY1" fmla="*/ 0 h 4564502"/>
              <a:gd name="connsiteX2" fmla="*/ 1651000 w 9906000"/>
              <a:gd name="connsiteY2" fmla="*/ 0 h 4564502"/>
              <a:gd name="connsiteX3" fmla="*/ 4127500 w 9906000"/>
              <a:gd name="connsiteY3" fmla="*/ 0 h 4564502"/>
              <a:gd name="connsiteX4" fmla="*/ 9906000 w 9906000"/>
              <a:gd name="connsiteY4" fmla="*/ 0 h 4564502"/>
              <a:gd name="connsiteX5" fmla="*/ 9906000 w 9906000"/>
              <a:gd name="connsiteY5" fmla="*/ 2672325 h 4564502"/>
              <a:gd name="connsiteX6" fmla="*/ 9906000 w 9906000"/>
              <a:gd name="connsiteY6" fmla="*/ 2672325 h 4564502"/>
              <a:gd name="connsiteX7" fmla="*/ 9906000 w 9906000"/>
              <a:gd name="connsiteY7" fmla="*/ 2835455 h 4564502"/>
              <a:gd name="connsiteX8" fmla="*/ 0 w 9906000"/>
              <a:gd name="connsiteY8" fmla="*/ 4564502 h 4564502"/>
              <a:gd name="connsiteX9" fmla="*/ 0 w 9906000"/>
              <a:gd name="connsiteY9" fmla="*/ 3817607 h 4564502"/>
              <a:gd name="connsiteX10" fmla="*/ 0 w 9906000"/>
              <a:gd name="connsiteY10" fmla="*/ 2672325 h 4564502"/>
              <a:gd name="connsiteX11" fmla="*/ 0 w 9906000"/>
              <a:gd name="connsiteY11" fmla="*/ 2672325 h 4564502"/>
              <a:gd name="connsiteX12" fmla="*/ 0 w 9906000"/>
              <a:gd name="connsiteY12" fmla="*/ 0 h 4564502"/>
              <a:gd name="connsiteX0" fmla="*/ 0 w 9906000"/>
              <a:gd name="connsiteY0" fmla="*/ 0 h 5624045"/>
              <a:gd name="connsiteX1" fmla="*/ 1651000 w 9906000"/>
              <a:gd name="connsiteY1" fmla="*/ 0 h 5624045"/>
              <a:gd name="connsiteX2" fmla="*/ 1651000 w 9906000"/>
              <a:gd name="connsiteY2" fmla="*/ 0 h 5624045"/>
              <a:gd name="connsiteX3" fmla="*/ 4127500 w 9906000"/>
              <a:gd name="connsiteY3" fmla="*/ 0 h 5624045"/>
              <a:gd name="connsiteX4" fmla="*/ 9906000 w 9906000"/>
              <a:gd name="connsiteY4" fmla="*/ 0 h 5624045"/>
              <a:gd name="connsiteX5" fmla="*/ 9906000 w 9906000"/>
              <a:gd name="connsiteY5" fmla="*/ 2672325 h 5624045"/>
              <a:gd name="connsiteX6" fmla="*/ 9906000 w 9906000"/>
              <a:gd name="connsiteY6" fmla="*/ 2672325 h 5624045"/>
              <a:gd name="connsiteX7" fmla="*/ 9906000 w 9906000"/>
              <a:gd name="connsiteY7" fmla="*/ 2835455 h 5624045"/>
              <a:gd name="connsiteX8" fmla="*/ 11793 w 9906000"/>
              <a:gd name="connsiteY8" fmla="*/ 5624045 h 5624045"/>
              <a:gd name="connsiteX9" fmla="*/ 0 w 9906000"/>
              <a:gd name="connsiteY9" fmla="*/ 3817607 h 5624045"/>
              <a:gd name="connsiteX10" fmla="*/ 0 w 9906000"/>
              <a:gd name="connsiteY10" fmla="*/ 2672325 h 5624045"/>
              <a:gd name="connsiteX11" fmla="*/ 0 w 9906000"/>
              <a:gd name="connsiteY11" fmla="*/ 2672325 h 5624045"/>
              <a:gd name="connsiteX12" fmla="*/ 0 w 9906000"/>
              <a:gd name="connsiteY12" fmla="*/ 0 h 5624045"/>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906000 w 9906000"/>
              <a:gd name="connsiteY5" fmla="*/ 2672325 h 5642898"/>
              <a:gd name="connsiteX6" fmla="*/ 9906000 w 9906000"/>
              <a:gd name="connsiteY6" fmla="*/ 2672325 h 5642898"/>
              <a:gd name="connsiteX7" fmla="*/ 9906000 w 9906000"/>
              <a:gd name="connsiteY7" fmla="*/ 2835455 h 5642898"/>
              <a:gd name="connsiteX8" fmla="*/ 4133 w 9906000"/>
              <a:gd name="connsiteY8" fmla="*/ 5642898 h 5642898"/>
              <a:gd name="connsiteX9" fmla="*/ 0 w 9906000"/>
              <a:gd name="connsiteY9" fmla="*/ 3817607 h 5642898"/>
              <a:gd name="connsiteX10" fmla="*/ 0 w 9906000"/>
              <a:gd name="connsiteY10" fmla="*/ 2672325 h 5642898"/>
              <a:gd name="connsiteX11" fmla="*/ 0 w 9906000"/>
              <a:gd name="connsiteY11" fmla="*/ 2672325 h 5642898"/>
              <a:gd name="connsiteX12" fmla="*/ 0 w 9906000"/>
              <a:gd name="connsiteY12" fmla="*/ 0 h 5642898"/>
              <a:gd name="connsiteX0" fmla="*/ 730564 w 10636564"/>
              <a:gd name="connsiteY0" fmla="*/ 0 h 5642898"/>
              <a:gd name="connsiteX1" fmla="*/ 2381564 w 10636564"/>
              <a:gd name="connsiteY1" fmla="*/ 0 h 5642898"/>
              <a:gd name="connsiteX2" fmla="*/ 2381564 w 10636564"/>
              <a:gd name="connsiteY2" fmla="*/ 0 h 5642898"/>
              <a:gd name="connsiteX3" fmla="*/ 4858064 w 10636564"/>
              <a:gd name="connsiteY3" fmla="*/ 0 h 5642898"/>
              <a:gd name="connsiteX4" fmla="*/ 10636564 w 10636564"/>
              <a:gd name="connsiteY4" fmla="*/ 0 h 5642898"/>
              <a:gd name="connsiteX5" fmla="*/ 10636564 w 10636564"/>
              <a:gd name="connsiteY5" fmla="*/ 2672325 h 5642898"/>
              <a:gd name="connsiteX6" fmla="*/ 10636564 w 10636564"/>
              <a:gd name="connsiteY6" fmla="*/ 2672325 h 5642898"/>
              <a:gd name="connsiteX7" fmla="*/ 10636564 w 10636564"/>
              <a:gd name="connsiteY7" fmla="*/ 2835455 h 5642898"/>
              <a:gd name="connsiteX8" fmla="*/ 734697 w 10636564"/>
              <a:gd name="connsiteY8" fmla="*/ 5642898 h 5642898"/>
              <a:gd name="connsiteX9" fmla="*/ 730564 w 10636564"/>
              <a:gd name="connsiteY9" fmla="*/ 2672325 h 5642898"/>
              <a:gd name="connsiteX10" fmla="*/ 730564 w 10636564"/>
              <a:gd name="connsiteY10" fmla="*/ 2672325 h 5642898"/>
              <a:gd name="connsiteX11" fmla="*/ 730564 w 10636564"/>
              <a:gd name="connsiteY11" fmla="*/ 0 h 5642898"/>
              <a:gd name="connsiteX0" fmla="*/ 730564 w 10636564"/>
              <a:gd name="connsiteY0" fmla="*/ 0 h 5642898"/>
              <a:gd name="connsiteX1" fmla="*/ 2381564 w 10636564"/>
              <a:gd name="connsiteY1" fmla="*/ 0 h 5642898"/>
              <a:gd name="connsiteX2" fmla="*/ 2381564 w 10636564"/>
              <a:gd name="connsiteY2" fmla="*/ 0 h 5642898"/>
              <a:gd name="connsiteX3" fmla="*/ 4858064 w 10636564"/>
              <a:gd name="connsiteY3" fmla="*/ 0 h 5642898"/>
              <a:gd name="connsiteX4" fmla="*/ 10636564 w 10636564"/>
              <a:gd name="connsiteY4" fmla="*/ 0 h 5642898"/>
              <a:gd name="connsiteX5" fmla="*/ 10636564 w 10636564"/>
              <a:gd name="connsiteY5" fmla="*/ 2672325 h 5642898"/>
              <a:gd name="connsiteX6" fmla="*/ 10636564 w 10636564"/>
              <a:gd name="connsiteY6" fmla="*/ 2672325 h 5642898"/>
              <a:gd name="connsiteX7" fmla="*/ 10636564 w 10636564"/>
              <a:gd name="connsiteY7" fmla="*/ 2835455 h 5642898"/>
              <a:gd name="connsiteX8" fmla="*/ 734697 w 10636564"/>
              <a:gd name="connsiteY8" fmla="*/ 5642898 h 5642898"/>
              <a:gd name="connsiteX9" fmla="*/ 730564 w 10636564"/>
              <a:gd name="connsiteY9" fmla="*/ 2672325 h 5642898"/>
              <a:gd name="connsiteX10" fmla="*/ 730564 w 10636564"/>
              <a:gd name="connsiteY10"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906000 w 9906000"/>
              <a:gd name="connsiteY5" fmla="*/ 2672325 h 5642898"/>
              <a:gd name="connsiteX6" fmla="*/ 9906000 w 9906000"/>
              <a:gd name="connsiteY6" fmla="*/ 2672325 h 5642898"/>
              <a:gd name="connsiteX7" fmla="*/ 9906000 w 9906000"/>
              <a:gd name="connsiteY7" fmla="*/ 2835455 h 5642898"/>
              <a:gd name="connsiteX8" fmla="*/ 4133 w 9906000"/>
              <a:gd name="connsiteY8" fmla="*/ 5642898 h 5642898"/>
              <a:gd name="connsiteX9" fmla="*/ 0 w 9906000"/>
              <a:gd name="connsiteY9" fmla="*/ 2672325 h 5642898"/>
              <a:gd name="connsiteX10" fmla="*/ 0 w 9906000"/>
              <a:gd name="connsiteY10"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906000 w 9906000"/>
              <a:gd name="connsiteY5" fmla="*/ 2672325 h 5642898"/>
              <a:gd name="connsiteX6" fmla="*/ 9906000 w 9906000"/>
              <a:gd name="connsiteY6" fmla="*/ 2672325 h 5642898"/>
              <a:gd name="connsiteX7" fmla="*/ 9906000 w 9906000"/>
              <a:gd name="connsiteY7" fmla="*/ 3023991 h 5642898"/>
              <a:gd name="connsiteX8" fmla="*/ 4133 w 9906000"/>
              <a:gd name="connsiteY8" fmla="*/ 5642898 h 5642898"/>
              <a:gd name="connsiteX9" fmla="*/ 0 w 9906000"/>
              <a:gd name="connsiteY9" fmla="*/ 2672325 h 5642898"/>
              <a:gd name="connsiteX10" fmla="*/ 0 w 9906000"/>
              <a:gd name="connsiteY10"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906000 w 9906000"/>
              <a:gd name="connsiteY5" fmla="*/ 2672325 h 5642898"/>
              <a:gd name="connsiteX6" fmla="*/ 9906000 w 9906000"/>
              <a:gd name="connsiteY6" fmla="*/ 3023991 h 5642898"/>
              <a:gd name="connsiteX7" fmla="*/ 4133 w 9906000"/>
              <a:gd name="connsiteY7" fmla="*/ 5642898 h 5642898"/>
              <a:gd name="connsiteX8" fmla="*/ 0 w 9906000"/>
              <a:gd name="connsiteY8" fmla="*/ 2672325 h 5642898"/>
              <a:gd name="connsiteX9" fmla="*/ 0 w 9906000"/>
              <a:gd name="connsiteY9"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906000 w 9906000"/>
              <a:gd name="connsiteY5" fmla="*/ 2672325 h 5642898"/>
              <a:gd name="connsiteX6" fmla="*/ 9890682 w 9906000"/>
              <a:gd name="connsiteY6" fmla="*/ 3023991 h 5642898"/>
              <a:gd name="connsiteX7" fmla="*/ 4133 w 9906000"/>
              <a:gd name="connsiteY7" fmla="*/ 5642898 h 5642898"/>
              <a:gd name="connsiteX8" fmla="*/ 0 w 9906000"/>
              <a:gd name="connsiteY8" fmla="*/ 2672325 h 5642898"/>
              <a:gd name="connsiteX9" fmla="*/ 0 w 9906000"/>
              <a:gd name="connsiteY9"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890682 w 9906000"/>
              <a:gd name="connsiteY5" fmla="*/ 3023991 h 5642898"/>
              <a:gd name="connsiteX6" fmla="*/ 4133 w 9906000"/>
              <a:gd name="connsiteY6" fmla="*/ 5642898 h 5642898"/>
              <a:gd name="connsiteX7" fmla="*/ 0 w 9906000"/>
              <a:gd name="connsiteY7" fmla="*/ 2672325 h 5642898"/>
              <a:gd name="connsiteX8" fmla="*/ 0 w 9906000"/>
              <a:gd name="connsiteY8"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890682 w 9906000"/>
              <a:gd name="connsiteY5" fmla="*/ 3023991 h 5642898"/>
              <a:gd name="connsiteX6" fmla="*/ 4133 w 9906000"/>
              <a:gd name="connsiteY6" fmla="*/ 5642898 h 5642898"/>
              <a:gd name="connsiteX7" fmla="*/ 0 w 9906000"/>
              <a:gd name="connsiteY7" fmla="*/ 2672325 h 5642898"/>
              <a:gd name="connsiteX8" fmla="*/ 0 w 9906000"/>
              <a:gd name="connsiteY8"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906000 w 9906000"/>
              <a:gd name="connsiteY5" fmla="*/ 3023991 h 5642898"/>
              <a:gd name="connsiteX6" fmla="*/ 4133 w 9906000"/>
              <a:gd name="connsiteY6" fmla="*/ 5642898 h 5642898"/>
              <a:gd name="connsiteX7" fmla="*/ 0 w 9906000"/>
              <a:gd name="connsiteY7" fmla="*/ 2672325 h 5642898"/>
              <a:gd name="connsiteX8" fmla="*/ 0 w 9906000"/>
              <a:gd name="connsiteY8"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4133 w 9906000"/>
              <a:gd name="connsiteY5" fmla="*/ 5642898 h 5642898"/>
              <a:gd name="connsiteX6" fmla="*/ 0 w 9906000"/>
              <a:gd name="connsiteY6" fmla="*/ 2672325 h 5642898"/>
              <a:gd name="connsiteX7" fmla="*/ 0 w 9906000"/>
              <a:gd name="connsiteY7"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5369154 w 9906000"/>
              <a:gd name="connsiteY5" fmla="*/ 2582941 h 5642898"/>
              <a:gd name="connsiteX6" fmla="*/ 4133 w 9906000"/>
              <a:gd name="connsiteY6" fmla="*/ 5642898 h 5642898"/>
              <a:gd name="connsiteX7" fmla="*/ 0 w 9906000"/>
              <a:gd name="connsiteY7" fmla="*/ 2672325 h 5642898"/>
              <a:gd name="connsiteX8" fmla="*/ 0 w 9906000"/>
              <a:gd name="connsiteY8"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903448 w 9906000"/>
              <a:gd name="connsiteY5" fmla="*/ 3026001 h 5642898"/>
              <a:gd name="connsiteX6" fmla="*/ 4133 w 9906000"/>
              <a:gd name="connsiteY6" fmla="*/ 5642898 h 5642898"/>
              <a:gd name="connsiteX7" fmla="*/ 0 w 9906000"/>
              <a:gd name="connsiteY7" fmla="*/ 2672325 h 5642898"/>
              <a:gd name="connsiteX8" fmla="*/ 0 w 9906000"/>
              <a:gd name="connsiteY8" fmla="*/ 0 h 5642898"/>
              <a:gd name="connsiteX0" fmla="*/ 0 w 9906000"/>
              <a:gd name="connsiteY0" fmla="*/ 0 h 5642898"/>
              <a:gd name="connsiteX1" fmla="*/ 1651000 w 9906000"/>
              <a:gd name="connsiteY1" fmla="*/ 0 h 5642898"/>
              <a:gd name="connsiteX2" fmla="*/ 1651000 w 9906000"/>
              <a:gd name="connsiteY2" fmla="*/ 0 h 5642898"/>
              <a:gd name="connsiteX3" fmla="*/ 4127500 w 9906000"/>
              <a:gd name="connsiteY3" fmla="*/ 0 h 5642898"/>
              <a:gd name="connsiteX4" fmla="*/ 9906000 w 9906000"/>
              <a:gd name="connsiteY4" fmla="*/ 0 h 5642898"/>
              <a:gd name="connsiteX5" fmla="*/ 9903448 w 9906000"/>
              <a:gd name="connsiteY5" fmla="*/ 3055030 h 5642898"/>
              <a:gd name="connsiteX6" fmla="*/ 4133 w 9906000"/>
              <a:gd name="connsiteY6" fmla="*/ 5642898 h 5642898"/>
              <a:gd name="connsiteX7" fmla="*/ 0 w 9906000"/>
              <a:gd name="connsiteY7" fmla="*/ 2672325 h 5642898"/>
              <a:gd name="connsiteX8" fmla="*/ 0 w 9906000"/>
              <a:gd name="connsiteY8" fmla="*/ 0 h 564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6000" h="5642898">
                <a:moveTo>
                  <a:pt x="0" y="0"/>
                </a:moveTo>
                <a:lnTo>
                  <a:pt x="1651000" y="0"/>
                </a:lnTo>
                <a:lnTo>
                  <a:pt x="1651000" y="0"/>
                </a:lnTo>
                <a:lnTo>
                  <a:pt x="4127500" y="0"/>
                </a:lnTo>
                <a:lnTo>
                  <a:pt x="9906000" y="0"/>
                </a:lnTo>
                <a:cubicBezTo>
                  <a:pt x="9905149" y="1008667"/>
                  <a:pt x="9904299" y="2046363"/>
                  <a:pt x="9903448" y="3055030"/>
                </a:cubicBezTo>
                <a:lnTo>
                  <a:pt x="4133" y="5642898"/>
                </a:lnTo>
                <a:cubicBezTo>
                  <a:pt x="2066" y="4157611"/>
                  <a:pt x="689" y="3167420"/>
                  <a:pt x="0" y="2672325"/>
                </a:cubicBezTo>
                <a:lnTo>
                  <a:pt x="0" y="0"/>
                </a:lnTo>
                <a:close/>
              </a:path>
            </a:pathLst>
          </a:custGeom>
        </p:spPr>
        <p:txBody>
          <a:bodyPr/>
          <a:lstStyle/>
          <a:p>
            <a:endParaRPr lang="nl-NL"/>
          </a:p>
        </p:txBody>
      </p:sp>
      <p:sp>
        <p:nvSpPr>
          <p:cNvPr id="51" name="Isosceles Triangle 50">
            <a:extLst>
              <a:ext uri="{FF2B5EF4-FFF2-40B4-BE49-F238E27FC236}">
                <a16:creationId xmlns:a16="http://schemas.microsoft.com/office/drawing/2014/main" id="{BC8E4E49-4B31-437E-825C-9F85B6426D9F}"/>
              </a:ext>
            </a:extLst>
          </p:cNvPr>
          <p:cNvSpPr/>
          <p:nvPr userDrawn="1"/>
        </p:nvSpPr>
        <p:spPr>
          <a:xfrm>
            <a:off x="-14516" y="3026719"/>
            <a:ext cx="12206515" cy="3847456"/>
          </a:xfrm>
          <a:custGeom>
            <a:avLst/>
            <a:gdLst>
              <a:gd name="connsiteX0" fmla="*/ 0 w 12192000"/>
              <a:gd name="connsiteY0" fmla="*/ 2613742 h 2613742"/>
              <a:gd name="connsiteX1" fmla="*/ 12192000 w 12192000"/>
              <a:gd name="connsiteY1" fmla="*/ 0 h 2613742"/>
              <a:gd name="connsiteX2" fmla="*/ 12192000 w 12192000"/>
              <a:gd name="connsiteY2" fmla="*/ 2613742 h 2613742"/>
              <a:gd name="connsiteX3" fmla="*/ 0 w 12192000"/>
              <a:gd name="connsiteY3" fmla="*/ 2613742 h 2613742"/>
              <a:gd name="connsiteX0" fmla="*/ 0 w 12192000"/>
              <a:gd name="connsiteY0" fmla="*/ 2613742 h 2613742"/>
              <a:gd name="connsiteX1" fmla="*/ 12192000 w 12192000"/>
              <a:gd name="connsiteY1" fmla="*/ 0 h 2613742"/>
              <a:gd name="connsiteX2" fmla="*/ 12192000 w 12192000"/>
              <a:gd name="connsiteY2" fmla="*/ 2613742 h 2613742"/>
              <a:gd name="connsiteX3" fmla="*/ 986971 w 12192000"/>
              <a:gd name="connsiteY3" fmla="*/ 2604825 h 2613742"/>
              <a:gd name="connsiteX4" fmla="*/ 0 w 12192000"/>
              <a:gd name="connsiteY4" fmla="*/ 2613742 h 2613742"/>
              <a:gd name="connsiteX0" fmla="*/ 14515 w 12206515"/>
              <a:gd name="connsiteY0" fmla="*/ 2613742 h 3838539"/>
              <a:gd name="connsiteX1" fmla="*/ 12206515 w 12206515"/>
              <a:gd name="connsiteY1" fmla="*/ 0 h 3838539"/>
              <a:gd name="connsiteX2" fmla="*/ 12206515 w 12206515"/>
              <a:gd name="connsiteY2" fmla="*/ 2613742 h 3838539"/>
              <a:gd name="connsiteX3" fmla="*/ 0 w 12206515"/>
              <a:gd name="connsiteY3" fmla="*/ 3838539 h 3838539"/>
              <a:gd name="connsiteX4" fmla="*/ 14515 w 12206515"/>
              <a:gd name="connsiteY4" fmla="*/ 2613742 h 3838539"/>
              <a:gd name="connsiteX0" fmla="*/ 14515 w 12206515"/>
              <a:gd name="connsiteY0" fmla="*/ 2613742 h 3847456"/>
              <a:gd name="connsiteX1" fmla="*/ 12206515 w 12206515"/>
              <a:gd name="connsiteY1" fmla="*/ 0 h 3847456"/>
              <a:gd name="connsiteX2" fmla="*/ 12192001 w 12206515"/>
              <a:gd name="connsiteY2" fmla="*/ 3847456 h 3847456"/>
              <a:gd name="connsiteX3" fmla="*/ 0 w 12206515"/>
              <a:gd name="connsiteY3" fmla="*/ 3838539 h 3847456"/>
              <a:gd name="connsiteX4" fmla="*/ 14515 w 12206515"/>
              <a:gd name="connsiteY4" fmla="*/ 2613742 h 3847456"/>
              <a:gd name="connsiteX0" fmla="*/ 14515 w 12206515"/>
              <a:gd name="connsiteY0" fmla="*/ 2613742 h 3847456"/>
              <a:gd name="connsiteX1" fmla="*/ 12206515 w 12206515"/>
              <a:gd name="connsiteY1" fmla="*/ 0 h 3847456"/>
              <a:gd name="connsiteX2" fmla="*/ 12206515 w 12206515"/>
              <a:gd name="connsiteY2" fmla="*/ 3847456 h 3847456"/>
              <a:gd name="connsiteX3" fmla="*/ 0 w 12206515"/>
              <a:gd name="connsiteY3" fmla="*/ 3838539 h 3847456"/>
              <a:gd name="connsiteX4" fmla="*/ 14515 w 12206515"/>
              <a:gd name="connsiteY4" fmla="*/ 2613742 h 3847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6515" h="3847456">
                <a:moveTo>
                  <a:pt x="14515" y="2613742"/>
                </a:moveTo>
                <a:lnTo>
                  <a:pt x="12206515" y="0"/>
                </a:lnTo>
                <a:lnTo>
                  <a:pt x="12206515" y="3847456"/>
                </a:lnTo>
                <a:lnTo>
                  <a:pt x="0" y="3838539"/>
                </a:lnTo>
                <a:lnTo>
                  <a:pt x="14515" y="2613742"/>
                </a:lnTo>
                <a:close/>
              </a:path>
            </a:pathLst>
          </a:cu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pic>
        <p:nvPicPr>
          <p:cNvPr id="9" name="Picture 8">
            <a:extLst>
              <a:ext uri="{FF2B5EF4-FFF2-40B4-BE49-F238E27FC236}">
                <a16:creationId xmlns:a16="http://schemas.microsoft.com/office/drawing/2014/main" id="{764471C1-6F6C-43A0-B19B-D399AEF1AFE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870" y="887818"/>
            <a:ext cx="3504738" cy="424248"/>
          </a:xfrm>
          <a:prstGeom prst="rect">
            <a:avLst/>
          </a:prstGeom>
        </p:spPr>
      </p:pic>
      <p:sp>
        <p:nvSpPr>
          <p:cNvPr id="49" name="Text Placeholder 22">
            <a:extLst>
              <a:ext uri="{FF2B5EF4-FFF2-40B4-BE49-F238E27FC236}">
                <a16:creationId xmlns:a16="http://schemas.microsoft.com/office/drawing/2014/main" id="{325D16BA-992E-419F-8B45-2081080C66CD}"/>
              </a:ext>
            </a:extLst>
          </p:cNvPr>
          <p:cNvSpPr>
            <a:spLocks noGrp="1"/>
          </p:cNvSpPr>
          <p:nvPr>
            <p:ph type="body" sz="quarter" idx="11"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50" name="Title 25">
            <a:extLst>
              <a:ext uri="{FF2B5EF4-FFF2-40B4-BE49-F238E27FC236}">
                <a16:creationId xmlns:a16="http://schemas.microsoft.com/office/drawing/2014/main" id="{B92D2251-F63E-494F-9A30-2B714BDEAF82}"/>
              </a:ext>
            </a:extLst>
          </p:cNvPr>
          <p:cNvSpPr>
            <a:spLocks noGrp="1"/>
          </p:cNvSpPr>
          <p:nvPr>
            <p:ph type="title"/>
          </p:nvPr>
        </p:nvSpPr>
        <p:spPr>
          <a:xfrm>
            <a:off x="4543736" y="5191648"/>
            <a:ext cx="7190552" cy="585664"/>
          </a:xfrm>
        </p:spPr>
        <p:txBody>
          <a:bodyPr anchor="b"/>
          <a:lstStyle>
            <a:lvl1pPr algn="r">
              <a:lnSpc>
                <a:spcPts val="4000"/>
              </a:lnSpc>
              <a:defRPr sz="3600">
                <a:solidFill>
                  <a:schemeClr val="bg1"/>
                </a:solidFill>
              </a:defRPr>
            </a:lvl1pPr>
          </a:lstStyle>
          <a:p>
            <a:r>
              <a:rPr lang="en-US"/>
              <a:t>Click to edit Master title</a:t>
            </a:r>
            <a:endParaRPr lang="nl-NL"/>
          </a:p>
        </p:txBody>
      </p:sp>
      <p:sp>
        <p:nvSpPr>
          <p:cNvPr id="30" name="Rechthoek 9">
            <a:extLst>
              <a:ext uri="{FF2B5EF4-FFF2-40B4-BE49-F238E27FC236}">
                <a16:creationId xmlns:a16="http://schemas.microsoft.com/office/drawing/2014/main" id="{C6CFBDBF-0C13-4939-8FD7-77F5DE50BB44}"/>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31" name="Rechthoek 14">
            <a:extLst>
              <a:ext uri="{FF2B5EF4-FFF2-40B4-BE49-F238E27FC236}">
                <a16:creationId xmlns:a16="http://schemas.microsoft.com/office/drawing/2014/main" id="{02A6FBC6-5953-4D04-B4A6-31D1BF428BAE}"/>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32" name="Rechthoek 6">
            <a:extLst>
              <a:ext uri="{FF2B5EF4-FFF2-40B4-BE49-F238E27FC236}">
                <a16:creationId xmlns:a16="http://schemas.microsoft.com/office/drawing/2014/main" id="{4485174E-860A-4F88-88E8-9C82897E5DF5}"/>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3" name="Rechthoek 8">
            <a:extLst>
              <a:ext uri="{FF2B5EF4-FFF2-40B4-BE49-F238E27FC236}">
                <a16:creationId xmlns:a16="http://schemas.microsoft.com/office/drawing/2014/main" id="{9A09DE4E-CD57-4DA1-98ED-10E716AEA41F}"/>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4" name="Rechthoek 8">
            <a:extLst>
              <a:ext uri="{FF2B5EF4-FFF2-40B4-BE49-F238E27FC236}">
                <a16:creationId xmlns:a16="http://schemas.microsoft.com/office/drawing/2014/main" id="{61FF01AF-14CB-4187-A0C0-18DC9F2045B9}"/>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5" name="Rechthoek 8">
            <a:extLst>
              <a:ext uri="{FF2B5EF4-FFF2-40B4-BE49-F238E27FC236}">
                <a16:creationId xmlns:a16="http://schemas.microsoft.com/office/drawing/2014/main" id="{07D37156-65DE-4EEE-8098-449111A0FBC6}"/>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6" name="Rechthoek 8">
            <a:extLst>
              <a:ext uri="{FF2B5EF4-FFF2-40B4-BE49-F238E27FC236}">
                <a16:creationId xmlns:a16="http://schemas.microsoft.com/office/drawing/2014/main" id="{CD14CF52-FC7D-4C7F-A501-97A9D621885F}"/>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7" name="Rechthoek 8">
            <a:extLst>
              <a:ext uri="{FF2B5EF4-FFF2-40B4-BE49-F238E27FC236}">
                <a16:creationId xmlns:a16="http://schemas.microsoft.com/office/drawing/2014/main" id="{1ABB6430-C649-4468-B68B-B2CB644F891B}"/>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8" name="Rechthoek 8">
            <a:extLst>
              <a:ext uri="{FF2B5EF4-FFF2-40B4-BE49-F238E27FC236}">
                <a16:creationId xmlns:a16="http://schemas.microsoft.com/office/drawing/2014/main" id="{42D079FD-57BB-4B6B-AD2F-1FFB98FC3EE2}"/>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9" name="Rechthoek 8">
            <a:extLst>
              <a:ext uri="{FF2B5EF4-FFF2-40B4-BE49-F238E27FC236}">
                <a16:creationId xmlns:a16="http://schemas.microsoft.com/office/drawing/2014/main" id="{0A674C58-4E80-4D46-BACC-8910509E1B09}"/>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40" name="Rechthoek 8">
            <a:extLst>
              <a:ext uri="{FF2B5EF4-FFF2-40B4-BE49-F238E27FC236}">
                <a16:creationId xmlns:a16="http://schemas.microsoft.com/office/drawing/2014/main" id="{45D66340-AC21-47F4-88E3-9E87290E45CB}"/>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41" name="Rechthoek 8">
            <a:extLst>
              <a:ext uri="{FF2B5EF4-FFF2-40B4-BE49-F238E27FC236}">
                <a16:creationId xmlns:a16="http://schemas.microsoft.com/office/drawing/2014/main" id="{D4B3DE2C-6135-471B-BEEA-60FB23643793}"/>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spTree>
    <p:extLst>
      <p:ext uri="{BB962C8B-B14F-4D97-AF65-F5344CB8AC3E}">
        <p14:creationId xmlns:p14="http://schemas.microsoft.com/office/powerpoint/2010/main" val="163461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64471C1-6F6C-43A0-B19B-D399AEF1AFE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5662" y="548680"/>
            <a:ext cx="3504738" cy="424248"/>
          </a:xfrm>
          <a:prstGeom prst="rect">
            <a:avLst/>
          </a:prstGeom>
        </p:spPr>
      </p:pic>
      <p:sp>
        <p:nvSpPr>
          <p:cNvPr id="38" name="Text Placeholder 22">
            <a:extLst>
              <a:ext uri="{FF2B5EF4-FFF2-40B4-BE49-F238E27FC236}">
                <a16:creationId xmlns:a16="http://schemas.microsoft.com/office/drawing/2014/main" id="{4C635AE6-88EB-48A6-A137-AB602916DDB2}"/>
              </a:ext>
            </a:extLst>
          </p:cNvPr>
          <p:cNvSpPr>
            <a:spLocks noGrp="1"/>
          </p:cNvSpPr>
          <p:nvPr>
            <p:ph type="body" sz="quarter" idx="11" hasCustomPrompt="1"/>
          </p:nvPr>
        </p:nvSpPr>
        <p:spPr>
          <a:xfrm>
            <a:off x="6366898" y="6053876"/>
            <a:ext cx="5367390" cy="288535"/>
          </a:xfrm>
        </p:spPr>
        <p:txBody>
          <a:bodyPr/>
          <a:lstStyle>
            <a:lvl1pPr marL="0" indent="0" algn="r">
              <a:buNone/>
              <a:defRPr sz="1800">
                <a:solidFill>
                  <a:schemeClr val="accent1"/>
                </a:solidFill>
              </a:defRPr>
            </a:lvl1pPr>
          </a:lstStyle>
          <a:p>
            <a:pPr lvl="0"/>
            <a:r>
              <a:rPr lang="nl-NL"/>
              <a:t>Presenter | Date</a:t>
            </a:r>
          </a:p>
        </p:txBody>
      </p:sp>
      <p:sp>
        <p:nvSpPr>
          <p:cNvPr id="39" name="Title 25">
            <a:extLst>
              <a:ext uri="{FF2B5EF4-FFF2-40B4-BE49-F238E27FC236}">
                <a16:creationId xmlns:a16="http://schemas.microsoft.com/office/drawing/2014/main" id="{51E6EC1E-2D3C-4D46-9A61-31505DECB506}"/>
              </a:ext>
            </a:extLst>
          </p:cNvPr>
          <p:cNvSpPr>
            <a:spLocks noGrp="1"/>
          </p:cNvSpPr>
          <p:nvPr>
            <p:ph type="title"/>
          </p:nvPr>
        </p:nvSpPr>
        <p:spPr>
          <a:xfrm>
            <a:off x="4543736" y="5191648"/>
            <a:ext cx="7190552" cy="585664"/>
          </a:xfrm>
        </p:spPr>
        <p:txBody>
          <a:bodyPr anchor="b"/>
          <a:lstStyle>
            <a:lvl1pPr algn="r">
              <a:lnSpc>
                <a:spcPts val="4000"/>
              </a:lnSpc>
              <a:defRPr sz="3600">
                <a:solidFill>
                  <a:schemeClr val="accent1"/>
                </a:solidFill>
              </a:defRPr>
            </a:lvl1pPr>
          </a:lstStyle>
          <a:p>
            <a:r>
              <a:rPr lang="en-US"/>
              <a:t>Click to edit Master title</a:t>
            </a:r>
            <a:endParaRPr lang="nl-NL"/>
          </a:p>
        </p:txBody>
      </p:sp>
      <p:sp>
        <p:nvSpPr>
          <p:cNvPr id="14" name="Tijdelijke aanduiding voor afbeelding 2">
            <a:extLst>
              <a:ext uri="{FF2B5EF4-FFF2-40B4-BE49-F238E27FC236}">
                <a16:creationId xmlns:a16="http://schemas.microsoft.com/office/drawing/2014/main" id="{02E5D410-C210-4498-A04E-BB0673027B34}"/>
              </a:ext>
            </a:extLst>
          </p:cNvPr>
          <p:cNvSpPr>
            <a:spLocks noGrp="1"/>
          </p:cNvSpPr>
          <p:nvPr>
            <p:ph type="pic" sz="quarter" idx="10"/>
          </p:nvPr>
        </p:nvSpPr>
        <p:spPr>
          <a:xfrm>
            <a:off x="0" y="2"/>
            <a:ext cx="12192000" cy="5640458"/>
          </a:xfrm>
          <a:custGeom>
            <a:avLst/>
            <a:gdLst>
              <a:gd name="connsiteX0" fmla="*/ 0 w 9906000"/>
              <a:gd name="connsiteY0" fmla="*/ 0 h 4581128"/>
              <a:gd name="connsiteX1" fmla="*/ 1651000 w 9906000"/>
              <a:gd name="connsiteY1" fmla="*/ 0 h 4581128"/>
              <a:gd name="connsiteX2" fmla="*/ 1651000 w 9906000"/>
              <a:gd name="connsiteY2" fmla="*/ 0 h 4581128"/>
              <a:gd name="connsiteX3" fmla="*/ 4127500 w 9906000"/>
              <a:gd name="connsiteY3" fmla="*/ 0 h 4581128"/>
              <a:gd name="connsiteX4" fmla="*/ 9906000 w 9906000"/>
              <a:gd name="connsiteY4" fmla="*/ 0 h 4581128"/>
              <a:gd name="connsiteX5" fmla="*/ 9906000 w 9906000"/>
              <a:gd name="connsiteY5" fmla="*/ 2672325 h 4581128"/>
              <a:gd name="connsiteX6" fmla="*/ 9906000 w 9906000"/>
              <a:gd name="connsiteY6" fmla="*/ 2672325 h 4581128"/>
              <a:gd name="connsiteX7" fmla="*/ 9906000 w 9906000"/>
              <a:gd name="connsiteY7" fmla="*/ 3817607 h 4581128"/>
              <a:gd name="connsiteX8" fmla="*/ 9906000 w 9906000"/>
              <a:gd name="connsiteY8" fmla="*/ 4581128 h 4581128"/>
              <a:gd name="connsiteX9" fmla="*/ 4127500 w 9906000"/>
              <a:gd name="connsiteY9" fmla="*/ 4581128 h 4581128"/>
              <a:gd name="connsiteX10" fmla="*/ 2772888 w 9906000"/>
              <a:gd name="connsiteY10" fmla="*/ 5250981 h 4581128"/>
              <a:gd name="connsiteX11" fmla="*/ 1651000 w 9906000"/>
              <a:gd name="connsiteY11" fmla="*/ 4581128 h 4581128"/>
              <a:gd name="connsiteX12" fmla="*/ 0 w 9906000"/>
              <a:gd name="connsiteY12" fmla="*/ 4581128 h 4581128"/>
              <a:gd name="connsiteX13" fmla="*/ 0 w 9906000"/>
              <a:gd name="connsiteY13" fmla="*/ 3817607 h 4581128"/>
              <a:gd name="connsiteX14" fmla="*/ 0 w 9906000"/>
              <a:gd name="connsiteY14" fmla="*/ 2672325 h 4581128"/>
              <a:gd name="connsiteX15" fmla="*/ 0 w 9906000"/>
              <a:gd name="connsiteY15" fmla="*/ 2672325 h 4581128"/>
              <a:gd name="connsiteX16" fmla="*/ 0 w 9906000"/>
              <a:gd name="connsiteY16" fmla="*/ 0 h 4581128"/>
              <a:gd name="connsiteX0" fmla="*/ 0 w 9906000"/>
              <a:gd name="connsiteY0" fmla="*/ 0 h 5250981"/>
              <a:gd name="connsiteX1" fmla="*/ 1651000 w 9906000"/>
              <a:gd name="connsiteY1" fmla="*/ 0 h 5250981"/>
              <a:gd name="connsiteX2" fmla="*/ 1651000 w 9906000"/>
              <a:gd name="connsiteY2" fmla="*/ 0 h 5250981"/>
              <a:gd name="connsiteX3" fmla="*/ 4127500 w 9906000"/>
              <a:gd name="connsiteY3" fmla="*/ 0 h 5250981"/>
              <a:gd name="connsiteX4" fmla="*/ 9906000 w 9906000"/>
              <a:gd name="connsiteY4" fmla="*/ 0 h 5250981"/>
              <a:gd name="connsiteX5" fmla="*/ 9906000 w 9906000"/>
              <a:gd name="connsiteY5" fmla="*/ 2672325 h 5250981"/>
              <a:gd name="connsiteX6" fmla="*/ 9906000 w 9906000"/>
              <a:gd name="connsiteY6" fmla="*/ 2672325 h 5250981"/>
              <a:gd name="connsiteX7" fmla="*/ 9906000 w 9906000"/>
              <a:gd name="connsiteY7" fmla="*/ 3817607 h 5250981"/>
              <a:gd name="connsiteX8" fmla="*/ 9897687 w 9906000"/>
              <a:gd name="connsiteY8" fmla="*/ 2835455 h 5250981"/>
              <a:gd name="connsiteX9" fmla="*/ 4127500 w 9906000"/>
              <a:gd name="connsiteY9" fmla="*/ 4581128 h 5250981"/>
              <a:gd name="connsiteX10" fmla="*/ 2772888 w 9906000"/>
              <a:gd name="connsiteY10" fmla="*/ 5250981 h 5250981"/>
              <a:gd name="connsiteX11" fmla="*/ 1651000 w 9906000"/>
              <a:gd name="connsiteY11" fmla="*/ 4581128 h 5250981"/>
              <a:gd name="connsiteX12" fmla="*/ 0 w 9906000"/>
              <a:gd name="connsiteY12" fmla="*/ 4581128 h 5250981"/>
              <a:gd name="connsiteX13" fmla="*/ 0 w 9906000"/>
              <a:gd name="connsiteY13" fmla="*/ 3817607 h 5250981"/>
              <a:gd name="connsiteX14" fmla="*/ 0 w 9906000"/>
              <a:gd name="connsiteY14" fmla="*/ 2672325 h 5250981"/>
              <a:gd name="connsiteX15" fmla="*/ 0 w 9906000"/>
              <a:gd name="connsiteY15" fmla="*/ 2672325 h 5250981"/>
              <a:gd name="connsiteX16" fmla="*/ 0 w 9906000"/>
              <a:gd name="connsiteY16" fmla="*/ 0 h 5250981"/>
              <a:gd name="connsiteX0" fmla="*/ 0 w 9906000"/>
              <a:gd name="connsiteY0" fmla="*/ 0 h 5250981"/>
              <a:gd name="connsiteX1" fmla="*/ 1651000 w 9906000"/>
              <a:gd name="connsiteY1" fmla="*/ 0 h 5250981"/>
              <a:gd name="connsiteX2" fmla="*/ 1651000 w 9906000"/>
              <a:gd name="connsiteY2" fmla="*/ 0 h 5250981"/>
              <a:gd name="connsiteX3" fmla="*/ 4127500 w 9906000"/>
              <a:gd name="connsiteY3" fmla="*/ 0 h 5250981"/>
              <a:gd name="connsiteX4" fmla="*/ 9906000 w 9906000"/>
              <a:gd name="connsiteY4" fmla="*/ 0 h 5250981"/>
              <a:gd name="connsiteX5" fmla="*/ 9906000 w 9906000"/>
              <a:gd name="connsiteY5" fmla="*/ 2672325 h 5250981"/>
              <a:gd name="connsiteX6" fmla="*/ 9906000 w 9906000"/>
              <a:gd name="connsiteY6" fmla="*/ 2672325 h 5250981"/>
              <a:gd name="connsiteX7" fmla="*/ 9897687 w 9906000"/>
              <a:gd name="connsiteY7" fmla="*/ 2835455 h 5250981"/>
              <a:gd name="connsiteX8" fmla="*/ 4127500 w 9906000"/>
              <a:gd name="connsiteY8" fmla="*/ 4581128 h 5250981"/>
              <a:gd name="connsiteX9" fmla="*/ 2772888 w 9906000"/>
              <a:gd name="connsiteY9" fmla="*/ 5250981 h 5250981"/>
              <a:gd name="connsiteX10" fmla="*/ 1651000 w 9906000"/>
              <a:gd name="connsiteY10" fmla="*/ 4581128 h 5250981"/>
              <a:gd name="connsiteX11" fmla="*/ 0 w 9906000"/>
              <a:gd name="connsiteY11" fmla="*/ 4581128 h 5250981"/>
              <a:gd name="connsiteX12" fmla="*/ 0 w 9906000"/>
              <a:gd name="connsiteY12" fmla="*/ 3817607 h 5250981"/>
              <a:gd name="connsiteX13" fmla="*/ 0 w 9906000"/>
              <a:gd name="connsiteY13" fmla="*/ 2672325 h 5250981"/>
              <a:gd name="connsiteX14" fmla="*/ 0 w 9906000"/>
              <a:gd name="connsiteY14" fmla="*/ 2672325 h 5250981"/>
              <a:gd name="connsiteX15" fmla="*/ 0 w 9906000"/>
              <a:gd name="connsiteY15" fmla="*/ 0 h 5250981"/>
              <a:gd name="connsiteX0" fmla="*/ 0 w 9922625"/>
              <a:gd name="connsiteY0" fmla="*/ 0 h 5250981"/>
              <a:gd name="connsiteX1" fmla="*/ 1651000 w 9922625"/>
              <a:gd name="connsiteY1" fmla="*/ 0 h 5250981"/>
              <a:gd name="connsiteX2" fmla="*/ 1651000 w 9922625"/>
              <a:gd name="connsiteY2" fmla="*/ 0 h 5250981"/>
              <a:gd name="connsiteX3" fmla="*/ 4127500 w 9922625"/>
              <a:gd name="connsiteY3" fmla="*/ 0 h 5250981"/>
              <a:gd name="connsiteX4" fmla="*/ 9906000 w 9922625"/>
              <a:gd name="connsiteY4" fmla="*/ 0 h 5250981"/>
              <a:gd name="connsiteX5" fmla="*/ 9906000 w 9922625"/>
              <a:gd name="connsiteY5" fmla="*/ 2672325 h 5250981"/>
              <a:gd name="connsiteX6" fmla="*/ 9906000 w 9922625"/>
              <a:gd name="connsiteY6" fmla="*/ 2672325 h 5250981"/>
              <a:gd name="connsiteX7" fmla="*/ 9922625 w 9922625"/>
              <a:gd name="connsiteY7" fmla="*/ 2843768 h 5250981"/>
              <a:gd name="connsiteX8" fmla="*/ 4127500 w 9922625"/>
              <a:gd name="connsiteY8" fmla="*/ 4581128 h 5250981"/>
              <a:gd name="connsiteX9" fmla="*/ 2772888 w 9922625"/>
              <a:gd name="connsiteY9" fmla="*/ 5250981 h 5250981"/>
              <a:gd name="connsiteX10" fmla="*/ 1651000 w 9922625"/>
              <a:gd name="connsiteY10" fmla="*/ 4581128 h 5250981"/>
              <a:gd name="connsiteX11" fmla="*/ 0 w 9922625"/>
              <a:gd name="connsiteY11" fmla="*/ 4581128 h 5250981"/>
              <a:gd name="connsiteX12" fmla="*/ 0 w 9922625"/>
              <a:gd name="connsiteY12" fmla="*/ 3817607 h 5250981"/>
              <a:gd name="connsiteX13" fmla="*/ 0 w 9922625"/>
              <a:gd name="connsiteY13" fmla="*/ 2672325 h 5250981"/>
              <a:gd name="connsiteX14" fmla="*/ 0 w 9922625"/>
              <a:gd name="connsiteY14" fmla="*/ 2672325 h 5250981"/>
              <a:gd name="connsiteX15" fmla="*/ 0 w 9922625"/>
              <a:gd name="connsiteY15" fmla="*/ 0 h 5250981"/>
              <a:gd name="connsiteX0" fmla="*/ 0 w 9922625"/>
              <a:gd name="connsiteY0" fmla="*/ 0 h 5250981"/>
              <a:gd name="connsiteX1" fmla="*/ 1651000 w 9922625"/>
              <a:gd name="connsiteY1" fmla="*/ 0 h 5250981"/>
              <a:gd name="connsiteX2" fmla="*/ 1651000 w 9922625"/>
              <a:gd name="connsiteY2" fmla="*/ 0 h 5250981"/>
              <a:gd name="connsiteX3" fmla="*/ 4127500 w 9922625"/>
              <a:gd name="connsiteY3" fmla="*/ 0 h 5250981"/>
              <a:gd name="connsiteX4" fmla="*/ 9906000 w 9922625"/>
              <a:gd name="connsiteY4" fmla="*/ 0 h 5250981"/>
              <a:gd name="connsiteX5" fmla="*/ 9906000 w 9922625"/>
              <a:gd name="connsiteY5" fmla="*/ 2672325 h 5250981"/>
              <a:gd name="connsiteX6" fmla="*/ 9906000 w 9922625"/>
              <a:gd name="connsiteY6" fmla="*/ 2672325 h 5250981"/>
              <a:gd name="connsiteX7" fmla="*/ 9922625 w 9922625"/>
              <a:gd name="connsiteY7" fmla="*/ 2843768 h 5250981"/>
              <a:gd name="connsiteX8" fmla="*/ 4127500 w 9922625"/>
              <a:gd name="connsiteY8" fmla="*/ 4581128 h 5250981"/>
              <a:gd name="connsiteX9" fmla="*/ 2772888 w 9922625"/>
              <a:gd name="connsiteY9" fmla="*/ 5250981 h 5250981"/>
              <a:gd name="connsiteX10" fmla="*/ 886229 w 9922625"/>
              <a:gd name="connsiteY10" fmla="*/ 4414873 h 5250981"/>
              <a:gd name="connsiteX11" fmla="*/ 0 w 9922625"/>
              <a:gd name="connsiteY11" fmla="*/ 4581128 h 5250981"/>
              <a:gd name="connsiteX12" fmla="*/ 0 w 9922625"/>
              <a:gd name="connsiteY12" fmla="*/ 3817607 h 5250981"/>
              <a:gd name="connsiteX13" fmla="*/ 0 w 9922625"/>
              <a:gd name="connsiteY13" fmla="*/ 2672325 h 5250981"/>
              <a:gd name="connsiteX14" fmla="*/ 0 w 9922625"/>
              <a:gd name="connsiteY14" fmla="*/ 2672325 h 5250981"/>
              <a:gd name="connsiteX15" fmla="*/ 0 w 9922625"/>
              <a:gd name="connsiteY15" fmla="*/ 0 h 5250981"/>
              <a:gd name="connsiteX0" fmla="*/ 0 w 9922625"/>
              <a:gd name="connsiteY0" fmla="*/ 0 h 5749745"/>
              <a:gd name="connsiteX1" fmla="*/ 1651000 w 9922625"/>
              <a:gd name="connsiteY1" fmla="*/ 0 h 5749745"/>
              <a:gd name="connsiteX2" fmla="*/ 1651000 w 9922625"/>
              <a:gd name="connsiteY2" fmla="*/ 0 h 5749745"/>
              <a:gd name="connsiteX3" fmla="*/ 4127500 w 9922625"/>
              <a:gd name="connsiteY3" fmla="*/ 0 h 5749745"/>
              <a:gd name="connsiteX4" fmla="*/ 9906000 w 9922625"/>
              <a:gd name="connsiteY4" fmla="*/ 0 h 5749745"/>
              <a:gd name="connsiteX5" fmla="*/ 9906000 w 9922625"/>
              <a:gd name="connsiteY5" fmla="*/ 2672325 h 5749745"/>
              <a:gd name="connsiteX6" fmla="*/ 9906000 w 9922625"/>
              <a:gd name="connsiteY6" fmla="*/ 2672325 h 5749745"/>
              <a:gd name="connsiteX7" fmla="*/ 9922625 w 9922625"/>
              <a:gd name="connsiteY7" fmla="*/ 2843768 h 5749745"/>
              <a:gd name="connsiteX8" fmla="*/ 4127500 w 9922625"/>
              <a:gd name="connsiteY8" fmla="*/ 4581128 h 5749745"/>
              <a:gd name="connsiteX9" fmla="*/ 885899 w 9922625"/>
              <a:gd name="connsiteY9" fmla="*/ 5749745 h 5749745"/>
              <a:gd name="connsiteX10" fmla="*/ 886229 w 9922625"/>
              <a:gd name="connsiteY10" fmla="*/ 4414873 h 5749745"/>
              <a:gd name="connsiteX11" fmla="*/ 0 w 9922625"/>
              <a:gd name="connsiteY11" fmla="*/ 4581128 h 5749745"/>
              <a:gd name="connsiteX12" fmla="*/ 0 w 9922625"/>
              <a:gd name="connsiteY12" fmla="*/ 3817607 h 5749745"/>
              <a:gd name="connsiteX13" fmla="*/ 0 w 9922625"/>
              <a:gd name="connsiteY13" fmla="*/ 2672325 h 5749745"/>
              <a:gd name="connsiteX14" fmla="*/ 0 w 9922625"/>
              <a:gd name="connsiteY14" fmla="*/ 2672325 h 5749745"/>
              <a:gd name="connsiteX15" fmla="*/ 0 w 9922625"/>
              <a:gd name="connsiteY15" fmla="*/ 0 h 5749745"/>
              <a:gd name="connsiteX0" fmla="*/ 0 w 9922625"/>
              <a:gd name="connsiteY0" fmla="*/ 0 h 5749745"/>
              <a:gd name="connsiteX1" fmla="*/ 1651000 w 9922625"/>
              <a:gd name="connsiteY1" fmla="*/ 0 h 5749745"/>
              <a:gd name="connsiteX2" fmla="*/ 1651000 w 9922625"/>
              <a:gd name="connsiteY2" fmla="*/ 0 h 5749745"/>
              <a:gd name="connsiteX3" fmla="*/ 4127500 w 9922625"/>
              <a:gd name="connsiteY3" fmla="*/ 0 h 5749745"/>
              <a:gd name="connsiteX4" fmla="*/ 9906000 w 9922625"/>
              <a:gd name="connsiteY4" fmla="*/ 0 h 5749745"/>
              <a:gd name="connsiteX5" fmla="*/ 9906000 w 9922625"/>
              <a:gd name="connsiteY5" fmla="*/ 2672325 h 5749745"/>
              <a:gd name="connsiteX6" fmla="*/ 9906000 w 9922625"/>
              <a:gd name="connsiteY6" fmla="*/ 2672325 h 5749745"/>
              <a:gd name="connsiteX7" fmla="*/ 9922625 w 9922625"/>
              <a:gd name="connsiteY7" fmla="*/ 2843768 h 5749745"/>
              <a:gd name="connsiteX8" fmla="*/ 1741747 w 9922625"/>
              <a:gd name="connsiteY8" fmla="*/ 4256932 h 5749745"/>
              <a:gd name="connsiteX9" fmla="*/ 885899 w 9922625"/>
              <a:gd name="connsiteY9" fmla="*/ 5749745 h 5749745"/>
              <a:gd name="connsiteX10" fmla="*/ 886229 w 9922625"/>
              <a:gd name="connsiteY10" fmla="*/ 4414873 h 5749745"/>
              <a:gd name="connsiteX11" fmla="*/ 0 w 9922625"/>
              <a:gd name="connsiteY11" fmla="*/ 4581128 h 5749745"/>
              <a:gd name="connsiteX12" fmla="*/ 0 w 9922625"/>
              <a:gd name="connsiteY12" fmla="*/ 3817607 h 5749745"/>
              <a:gd name="connsiteX13" fmla="*/ 0 w 9922625"/>
              <a:gd name="connsiteY13" fmla="*/ 2672325 h 5749745"/>
              <a:gd name="connsiteX14" fmla="*/ 0 w 9922625"/>
              <a:gd name="connsiteY14" fmla="*/ 2672325 h 5749745"/>
              <a:gd name="connsiteX15" fmla="*/ 0 w 9922625"/>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897687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81128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897687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897687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897687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906000 w 9906000"/>
              <a:gd name="connsiteY7" fmla="*/ 2835455 h 5749745"/>
              <a:gd name="connsiteX8" fmla="*/ 1741747 w 9906000"/>
              <a:gd name="connsiteY8" fmla="*/ 4256932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49745"/>
              <a:gd name="connsiteX1" fmla="*/ 1651000 w 9906000"/>
              <a:gd name="connsiteY1" fmla="*/ 0 h 5749745"/>
              <a:gd name="connsiteX2" fmla="*/ 1651000 w 9906000"/>
              <a:gd name="connsiteY2" fmla="*/ 0 h 5749745"/>
              <a:gd name="connsiteX3" fmla="*/ 4127500 w 9906000"/>
              <a:gd name="connsiteY3" fmla="*/ 0 h 5749745"/>
              <a:gd name="connsiteX4" fmla="*/ 9906000 w 9906000"/>
              <a:gd name="connsiteY4" fmla="*/ 0 h 5749745"/>
              <a:gd name="connsiteX5" fmla="*/ 9906000 w 9906000"/>
              <a:gd name="connsiteY5" fmla="*/ 2672325 h 5749745"/>
              <a:gd name="connsiteX6" fmla="*/ 9906000 w 9906000"/>
              <a:gd name="connsiteY6" fmla="*/ 2672325 h 5749745"/>
              <a:gd name="connsiteX7" fmla="*/ 9906000 w 9906000"/>
              <a:gd name="connsiteY7" fmla="*/ 2835455 h 5749745"/>
              <a:gd name="connsiteX8" fmla="*/ 1741747 w 9906000"/>
              <a:gd name="connsiteY8" fmla="*/ 4265245 h 5749745"/>
              <a:gd name="connsiteX9" fmla="*/ 885899 w 9906000"/>
              <a:gd name="connsiteY9" fmla="*/ 5749745 h 5749745"/>
              <a:gd name="connsiteX10" fmla="*/ 886229 w 9906000"/>
              <a:gd name="connsiteY10" fmla="*/ 4414873 h 5749745"/>
              <a:gd name="connsiteX11" fmla="*/ 0 w 9906000"/>
              <a:gd name="connsiteY11" fmla="*/ 4564502 h 5749745"/>
              <a:gd name="connsiteX12" fmla="*/ 0 w 9906000"/>
              <a:gd name="connsiteY12" fmla="*/ 3817607 h 5749745"/>
              <a:gd name="connsiteX13" fmla="*/ 0 w 9906000"/>
              <a:gd name="connsiteY13" fmla="*/ 2672325 h 5749745"/>
              <a:gd name="connsiteX14" fmla="*/ 0 w 9906000"/>
              <a:gd name="connsiteY14" fmla="*/ 2672325 h 5749745"/>
              <a:gd name="connsiteX15" fmla="*/ 0 w 9906000"/>
              <a:gd name="connsiteY15" fmla="*/ 0 h 5749745"/>
              <a:gd name="connsiteX0" fmla="*/ 0 w 9906000"/>
              <a:gd name="connsiteY0" fmla="*/ 0 h 5758057"/>
              <a:gd name="connsiteX1" fmla="*/ 1651000 w 9906000"/>
              <a:gd name="connsiteY1" fmla="*/ 0 h 5758057"/>
              <a:gd name="connsiteX2" fmla="*/ 1651000 w 9906000"/>
              <a:gd name="connsiteY2" fmla="*/ 0 h 5758057"/>
              <a:gd name="connsiteX3" fmla="*/ 4127500 w 9906000"/>
              <a:gd name="connsiteY3" fmla="*/ 0 h 5758057"/>
              <a:gd name="connsiteX4" fmla="*/ 9906000 w 9906000"/>
              <a:gd name="connsiteY4" fmla="*/ 0 h 5758057"/>
              <a:gd name="connsiteX5" fmla="*/ 9906000 w 9906000"/>
              <a:gd name="connsiteY5" fmla="*/ 2672325 h 5758057"/>
              <a:gd name="connsiteX6" fmla="*/ 9906000 w 9906000"/>
              <a:gd name="connsiteY6" fmla="*/ 2672325 h 5758057"/>
              <a:gd name="connsiteX7" fmla="*/ 9906000 w 9906000"/>
              <a:gd name="connsiteY7" fmla="*/ 2835455 h 5758057"/>
              <a:gd name="connsiteX8" fmla="*/ 1741747 w 9906000"/>
              <a:gd name="connsiteY8" fmla="*/ 4265245 h 5758057"/>
              <a:gd name="connsiteX9" fmla="*/ 885899 w 9906000"/>
              <a:gd name="connsiteY9" fmla="*/ 5758057 h 5758057"/>
              <a:gd name="connsiteX10" fmla="*/ 886229 w 9906000"/>
              <a:gd name="connsiteY10" fmla="*/ 4414873 h 5758057"/>
              <a:gd name="connsiteX11" fmla="*/ 0 w 9906000"/>
              <a:gd name="connsiteY11" fmla="*/ 4564502 h 5758057"/>
              <a:gd name="connsiteX12" fmla="*/ 0 w 9906000"/>
              <a:gd name="connsiteY12" fmla="*/ 3817607 h 5758057"/>
              <a:gd name="connsiteX13" fmla="*/ 0 w 9906000"/>
              <a:gd name="connsiteY13" fmla="*/ 2672325 h 5758057"/>
              <a:gd name="connsiteX14" fmla="*/ 0 w 9906000"/>
              <a:gd name="connsiteY14" fmla="*/ 2672325 h 5758057"/>
              <a:gd name="connsiteX15" fmla="*/ 0 w 9906000"/>
              <a:gd name="connsiteY15" fmla="*/ 0 h 5758057"/>
              <a:gd name="connsiteX0" fmla="*/ 0 w 9906000"/>
              <a:gd name="connsiteY0" fmla="*/ 0 h 4564502"/>
              <a:gd name="connsiteX1" fmla="*/ 1651000 w 9906000"/>
              <a:gd name="connsiteY1" fmla="*/ 0 h 4564502"/>
              <a:gd name="connsiteX2" fmla="*/ 1651000 w 9906000"/>
              <a:gd name="connsiteY2" fmla="*/ 0 h 4564502"/>
              <a:gd name="connsiteX3" fmla="*/ 4127500 w 9906000"/>
              <a:gd name="connsiteY3" fmla="*/ 0 h 4564502"/>
              <a:gd name="connsiteX4" fmla="*/ 9906000 w 9906000"/>
              <a:gd name="connsiteY4" fmla="*/ 0 h 4564502"/>
              <a:gd name="connsiteX5" fmla="*/ 9906000 w 9906000"/>
              <a:gd name="connsiteY5" fmla="*/ 2672325 h 4564502"/>
              <a:gd name="connsiteX6" fmla="*/ 9906000 w 9906000"/>
              <a:gd name="connsiteY6" fmla="*/ 2672325 h 4564502"/>
              <a:gd name="connsiteX7" fmla="*/ 9906000 w 9906000"/>
              <a:gd name="connsiteY7" fmla="*/ 2835455 h 4564502"/>
              <a:gd name="connsiteX8" fmla="*/ 1741747 w 9906000"/>
              <a:gd name="connsiteY8" fmla="*/ 4265245 h 4564502"/>
              <a:gd name="connsiteX9" fmla="*/ 886229 w 9906000"/>
              <a:gd name="connsiteY9" fmla="*/ 4414873 h 4564502"/>
              <a:gd name="connsiteX10" fmla="*/ 0 w 9906000"/>
              <a:gd name="connsiteY10" fmla="*/ 4564502 h 4564502"/>
              <a:gd name="connsiteX11" fmla="*/ 0 w 9906000"/>
              <a:gd name="connsiteY11" fmla="*/ 3817607 h 4564502"/>
              <a:gd name="connsiteX12" fmla="*/ 0 w 9906000"/>
              <a:gd name="connsiteY12" fmla="*/ 2672325 h 4564502"/>
              <a:gd name="connsiteX13" fmla="*/ 0 w 9906000"/>
              <a:gd name="connsiteY13" fmla="*/ 2672325 h 4564502"/>
              <a:gd name="connsiteX14" fmla="*/ 0 w 9906000"/>
              <a:gd name="connsiteY14" fmla="*/ 0 h 4564502"/>
              <a:gd name="connsiteX0" fmla="*/ 0 w 9906000"/>
              <a:gd name="connsiteY0" fmla="*/ 0 h 4564502"/>
              <a:gd name="connsiteX1" fmla="*/ 1651000 w 9906000"/>
              <a:gd name="connsiteY1" fmla="*/ 0 h 4564502"/>
              <a:gd name="connsiteX2" fmla="*/ 1651000 w 9906000"/>
              <a:gd name="connsiteY2" fmla="*/ 0 h 4564502"/>
              <a:gd name="connsiteX3" fmla="*/ 4127500 w 9906000"/>
              <a:gd name="connsiteY3" fmla="*/ 0 h 4564502"/>
              <a:gd name="connsiteX4" fmla="*/ 9906000 w 9906000"/>
              <a:gd name="connsiteY4" fmla="*/ 0 h 4564502"/>
              <a:gd name="connsiteX5" fmla="*/ 9906000 w 9906000"/>
              <a:gd name="connsiteY5" fmla="*/ 2672325 h 4564502"/>
              <a:gd name="connsiteX6" fmla="*/ 9906000 w 9906000"/>
              <a:gd name="connsiteY6" fmla="*/ 2672325 h 4564502"/>
              <a:gd name="connsiteX7" fmla="*/ 9906000 w 9906000"/>
              <a:gd name="connsiteY7" fmla="*/ 2835455 h 4564502"/>
              <a:gd name="connsiteX8" fmla="*/ 1741747 w 9906000"/>
              <a:gd name="connsiteY8" fmla="*/ 4265245 h 4564502"/>
              <a:gd name="connsiteX9" fmla="*/ 0 w 9906000"/>
              <a:gd name="connsiteY9" fmla="*/ 4564502 h 4564502"/>
              <a:gd name="connsiteX10" fmla="*/ 0 w 9906000"/>
              <a:gd name="connsiteY10" fmla="*/ 3817607 h 4564502"/>
              <a:gd name="connsiteX11" fmla="*/ 0 w 9906000"/>
              <a:gd name="connsiteY11" fmla="*/ 2672325 h 4564502"/>
              <a:gd name="connsiteX12" fmla="*/ 0 w 9906000"/>
              <a:gd name="connsiteY12" fmla="*/ 2672325 h 4564502"/>
              <a:gd name="connsiteX13" fmla="*/ 0 w 9906000"/>
              <a:gd name="connsiteY13" fmla="*/ 0 h 4564502"/>
              <a:gd name="connsiteX0" fmla="*/ 0 w 9906000"/>
              <a:gd name="connsiteY0" fmla="*/ 0 h 4564502"/>
              <a:gd name="connsiteX1" fmla="*/ 1651000 w 9906000"/>
              <a:gd name="connsiteY1" fmla="*/ 0 h 4564502"/>
              <a:gd name="connsiteX2" fmla="*/ 1651000 w 9906000"/>
              <a:gd name="connsiteY2" fmla="*/ 0 h 4564502"/>
              <a:gd name="connsiteX3" fmla="*/ 4127500 w 9906000"/>
              <a:gd name="connsiteY3" fmla="*/ 0 h 4564502"/>
              <a:gd name="connsiteX4" fmla="*/ 9906000 w 9906000"/>
              <a:gd name="connsiteY4" fmla="*/ 0 h 4564502"/>
              <a:gd name="connsiteX5" fmla="*/ 9906000 w 9906000"/>
              <a:gd name="connsiteY5" fmla="*/ 2672325 h 4564502"/>
              <a:gd name="connsiteX6" fmla="*/ 9906000 w 9906000"/>
              <a:gd name="connsiteY6" fmla="*/ 2672325 h 4564502"/>
              <a:gd name="connsiteX7" fmla="*/ 9906000 w 9906000"/>
              <a:gd name="connsiteY7" fmla="*/ 2835455 h 4564502"/>
              <a:gd name="connsiteX8" fmla="*/ 0 w 9906000"/>
              <a:gd name="connsiteY8" fmla="*/ 4564502 h 4564502"/>
              <a:gd name="connsiteX9" fmla="*/ 0 w 9906000"/>
              <a:gd name="connsiteY9" fmla="*/ 3817607 h 4564502"/>
              <a:gd name="connsiteX10" fmla="*/ 0 w 9906000"/>
              <a:gd name="connsiteY10" fmla="*/ 2672325 h 4564502"/>
              <a:gd name="connsiteX11" fmla="*/ 0 w 9906000"/>
              <a:gd name="connsiteY11" fmla="*/ 2672325 h 4564502"/>
              <a:gd name="connsiteX12" fmla="*/ 0 w 9906000"/>
              <a:gd name="connsiteY12" fmla="*/ 0 h 4564502"/>
              <a:gd name="connsiteX0" fmla="*/ 0 w 9906000"/>
              <a:gd name="connsiteY0" fmla="*/ 0 h 4564502"/>
              <a:gd name="connsiteX1" fmla="*/ 1651000 w 9906000"/>
              <a:gd name="connsiteY1" fmla="*/ 0 h 4564502"/>
              <a:gd name="connsiteX2" fmla="*/ 1651000 w 9906000"/>
              <a:gd name="connsiteY2" fmla="*/ 0 h 4564502"/>
              <a:gd name="connsiteX3" fmla="*/ 4127500 w 9906000"/>
              <a:gd name="connsiteY3" fmla="*/ 0 h 4564502"/>
              <a:gd name="connsiteX4" fmla="*/ 9906000 w 9906000"/>
              <a:gd name="connsiteY4" fmla="*/ 0 h 4564502"/>
              <a:gd name="connsiteX5" fmla="*/ 9906000 w 9906000"/>
              <a:gd name="connsiteY5" fmla="*/ 2672325 h 4564502"/>
              <a:gd name="connsiteX6" fmla="*/ 9906000 w 9906000"/>
              <a:gd name="connsiteY6" fmla="*/ 2672325 h 4564502"/>
              <a:gd name="connsiteX7" fmla="*/ 0 w 9906000"/>
              <a:gd name="connsiteY7" fmla="*/ 4564502 h 4564502"/>
              <a:gd name="connsiteX8" fmla="*/ 0 w 9906000"/>
              <a:gd name="connsiteY8" fmla="*/ 3817607 h 4564502"/>
              <a:gd name="connsiteX9" fmla="*/ 0 w 9906000"/>
              <a:gd name="connsiteY9" fmla="*/ 2672325 h 4564502"/>
              <a:gd name="connsiteX10" fmla="*/ 0 w 9906000"/>
              <a:gd name="connsiteY10" fmla="*/ 2672325 h 4564502"/>
              <a:gd name="connsiteX11" fmla="*/ 0 w 9906000"/>
              <a:gd name="connsiteY11" fmla="*/ 0 h 4564502"/>
              <a:gd name="connsiteX0" fmla="*/ 0 w 9906000"/>
              <a:gd name="connsiteY0" fmla="*/ 0 h 4564502"/>
              <a:gd name="connsiteX1" fmla="*/ 1651000 w 9906000"/>
              <a:gd name="connsiteY1" fmla="*/ 0 h 4564502"/>
              <a:gd name="connsiteX2" fmla="*/ 1651000 w 9906000"/>
              <a:gd name="connsiteY2" fmla="*/ 0 h 4564502"/>
              <a:gd name="connsiteX3" fmla="*/ 4127500 w 9906000"/>
              <a:gd name="connsiteY3" fmla="*/ 0 h 4564502"/>
              <a:gd name="connsiteX4" fmla="*/ 9906000 w 9906000"/>
              <a:gd name="connsiteY4" fmla="*/ 0 h 4564502"/>
              <a:gd name="connsiteX5" fmla="*/ 9906000 w 9906000"/>
              <a:gd name="connsiteY5" fmla="*/ 2672325 h 4564502"/>
              <a:gd name="connsiteX6" fmla="*/ 9906000 w 9906000"/>
              <a:gd name="connsiteY6" fmla="*/ 2449159 h 4564502"/>
              <a:gd name="connsiteX7" fmla="*/ 0 w 9906000"/>
              <a:gd name="connsiteY7" fmla="*/ 4564502 h 4564502"/>
              <a:gd name="connsiteX8" fmla="*/ 0 w 9906000"/>
              <a:gd name="connsiteY8" fmla="*/ 3817607 h 4564502"/>
              <a:gd name="connsiteX9" fmla="*/ 0 w 9906000"/>
              <a:gd name="connsiteY9" fmla="*/ 2672325 h 4564502"/>
              <a:gd name="connsiteX10" fmla="*/ 0 w 9906000"/>
              <a:gd name="connsiteY10" fmla="*/ 2672325 h 4564502"/>
              <a:gd name="connsiteX11" fmla="*/ 0 w 9906000"/>
              <a:gd name="connsiteY11" fmla="*/ 0 h 456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06000" h="4564502">
                <a:moveTo>
                  <a:pt x="0" y="0"/>
                </a:moveTo>
                <a:lnTo>
                  <a:pt x="1651000" y="0"/>
                </a:lnTo>
                <a:lnTo>
                  <a:pt x="1651000" y="0"/>
                </a:lnTo>
                <a:lnTo>
                  <a:pt x="4127500" y="0"/>
                </a:lnTo>
                <a:lnTo>
                  <a:pt x="9906000" y="0"/>
                </a:lnTo>
                <a:lnTo>
                  <a:pt x="9906000" y="2672325"/>
                </a:lnTo>
                <a:lnTo>
                  <a:pt x="9906000" y="2449159"/>
                </a:lnTo>
                <a:lnTo>
                  <a:pt x="0" y="4564502"/>
                </a:lnTo>
                <a:lnTo>
                  <a:pt x="0" y="3817607"/>
                </a:lnTo>
                <a:lnTo>
                  <a:pt x="0" y="2672325"/>
                </a:lnTo>
                <a:lnTo>
                  <a:pt x="0" y="2672325"/>
                </a:lnTo>
                <a:lnTo>
                  <a:pt x="0" y="0"/>
                </a:lnTo>
                <a:close/>
              </a:path>
            </a:pathLst>
          </a:custGeom>
        </p:spPr>
        <p:txBody>
          <a:bodyPr/>
          <a:lstStyle/>
          <a:p>
            <a:endParaRPr lang="nl-NL"/>
          </a:p>
        </p:txBody>
      </p:sp>
      <p:sp>
        <p:nvSpPr>
          <p:cNvPr id="17" name="Tekstvak 3">
            <a:extLst>
              <a:ext uri="{FF2B5EF4-FFF2-40B4-BE49-F238E27FC236}">
                <a16:creationId xmlns:a16="http://schemas.microsoft.com/office/drawing/2014/main" id="{C0698BB8-AF34-497A-8126-15C512C76D8D}"/>
              </a:ext>
            </a:extLst>
          </p:cNvPr>
          <p:cNvSpPr txBox="1"/>
          <p:nvPr userDrawn="1"/>
        </p:nvSpPr>
        <p:spPr>
          <a:xfrm>
            <a:off x="-4234192" y="0"/>
            <a:ext cx="4125189" cy="3323987"/>
          </a:xfrm>
          <a:prstGeom prst="rect">
            <a:avLst/>
          </a:prstGeom>
          <a:solidFill>
            <a:schemeClr val="bg1">
              <a:lumMod val="95000"/>
            </a:schemeClr>
          </a:solidFill>
        </p:spPr>
        <p:txBody>
          <a:bodyPr wrap="square" rtlCol="0">
            <a:spAutoFit/>
          </a:bodyPr>
          <a:lstStyle/>
          <a:p>
            <a:r>
              <a:rPr lang="nl-NL" sz="1400" b="1" err="1">
                <a:solidFill>
                  <a:srgbClr val="3C3C3C"/>
                </a:solidFill>
                <a:latin typeface="Segoe UI" panose="020B0502040204020203" pitchFamily="34" charset="0"/>
                <a:ea typeface="Segoe UI" panose="020B0502040204020203" pitchFamily="34" charset="0"/>
                <a:cs typeface="Segoe UI" panose="020B0502040204020203" pitchFamily="34" charset="0"/>
              </a:rPr>
              <a:t>Instruction</a:t>
            </a:r>
            <a:r>
              <a:rPr lang="nl-NL" sz="1400" b="1">
                <a:solidFill>
                  <a:srgbClr val="3C3C3C"/>
                </a:solidFill>
                <a:latin typeface="Segoe UI" panose="020B0502040204020203" pitchFamily="34" charset="0"/>
                <a:ea typeface="Segoe UI" panose="020B0502040204020203" pitchFamily="34" charset="0"/>
                <a:cs typeface="Segoe UI" panose="020B0502040204020203" pitchFamily="34" charset="0"/>
              </a:rPr>
              <a:t>:</a:t>
            </a:r>
          </a:p>
          <a:p>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The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photo</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is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changeable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by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deleting</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the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current</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photo</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and</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clicking</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on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the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icon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that</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appears</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Please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pay</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attention to these points by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adding</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rPr>
              <a:t>photo</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rPr>
              <a:t>:</a:t>
            </a:r>
          </a:p>
          <a:p>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The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photo</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needs</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to have warm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colours</a:t>
            </a:r>
            <a:endPar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endParaRPr>
          </a:p>
          <a:p>
            <a:pPr marL="211021" indent="-211021">
              <a:buFontTx/>
              <a:buChar char="-"/>
            </a:pP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Include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working</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people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in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the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picture</a:t>
            </a:r>
          </a:p>
          <a:p>
            <a:pPr marL="211021" indent="-211021">
              <a:buFontTx/>
              <a:buChar char="-"/>
            </a:pP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People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should</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not</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look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directly</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into</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the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camera</a:t>
            </a:r>
          </a:p>
          <a:p>
            <a:pPr marL="211021" indent="-211021">
              <a:buFontTx/>
              <a:buChar char="-"/>
            </a:pP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Focus on topic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and</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environment</a:t>
            </a:r>
          </a:p>
          <a:p>
            <a:pPr marL="211021" indent="-211021">
              <a:buFontTx/>
              <a:buChar char="-"/>
            </a:pP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Pick colour of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the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slide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that</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matches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with</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the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photo</a:t>
            </a:r>
            <a:endPar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endParaRPr>
          </a:p>
          <a:p>
            <a:endPar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endParaRPr>
          </a:p>
          <a:p>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Send</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the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picture to back,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so</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HSO |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the</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results</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company logo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appears</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(right mouse click on picture  </a:t>
            </a:r>
            <a:r>
              <a:rPr lang="nl-NL" sz="1400" err="1">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Send</a:t>
            </a:r>
            <a:r>
              <a:rPr lang="nl-NL" sz="1400">
                <a:solidFill>
                  <a:srgbClr val="3C3C3C"/>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to back)</a:t>
            </a:r>
          </a:p>
        </p:txBody>
      </p:sp>
      <p:sp>
        <p:nvSpPr>
          <p:cNvPr id="27" name="Rechthoek 9">
            <a:extLst>
              <a:ext uri="{FF2B5EF4-FFF2-40B4-BE49-F238E27FC236}">
                <a16:creationId xmlns:a16="http://schemas.microsoft.com/office/drawing/2014/main" id="{53521818-697F-4C9F-8420-A8871B559576}"/>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84867569-7FD6-4464-9F71-55172030E67E}"/>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29" name="Rechthoek 6">
            <a:extLst>
              <a:ext uri="{FF2B5EF4-FFF2-40B4-BE49-F238E27FC236}">
                <a16:creationId xmlns:a16="http://schemas.microsoft.com/office/drawing/2014/main" id="{6E3B04A3-7119-4E59-A083-42F6B441D415}"/>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0" name="Rechthoek 8">
            <a:extLst>
              <a:ext uri="{FF2B5EF4-FFF2-40B4-BE49-F238E27FC236}">
                <a16:creationId xmlns:a16="http://schemas.microsoft.com/office/drawing/2014/main" id="{C7BBB758-3538-4403-94CD-64F43718218E}"/>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1" name="Rechthoek 8">
            <a:extLst>
              <a:ext uri="{FF2B5EF4-FFF2-40B4-BE49-F238E27FC236}">
                <a16:creationId xmlns:a16="http://schemas.microsoft.com/office/drawing/2014/main" id="{007B51BE-C54A-413F-B0A2-43BC7AE2250A}"/>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2" name="Rechthoek 8">
            <a:extLst>
              <a:ext uri="{FF2B5EF4-FFF2-40B4-BE49-F238E27FC236}">
                <a16:creationId xmlns:a16="http://schemas.microsoft.com/office/drawing/2014/main" id="{BEE5C7B3-5D7B-463E-AA2D-736A5B81D1D5}"/>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3" name="Rechthoek 8">
            <a:extLst>
              <a:ext uri="{FF2B5EF4-FFF2-40B4-BE49-F238E27FC236}">
                <a16:creationId xmlns:a16="http://schemas.microsoft.com/office/drawing/2014/main" id="{EF6F67E5-02FA-4F95-9F6D-F2D6DD83357D}"/>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4" name="Rechthoek 8">
            <a:extLst>
              <a:ext uri="{FF2B5EF4-FFF2-40B4-BE49-F238E27FC236}">
                <a16:creationId xmlns:a16="http://schemas.microsoft.com/office/drawing/2014/main" id="{51E1A498-348C-4A00-80B9-A44645C47D28}"/>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5" name="Rechthoek 8">
            <a:extLst>
              <a:ext uri="{FF2B5EF4-FFF2-40B4-BE49-F238E27FC236}">
                <a16:creationId xmlns:a16="http://schemas.microsoft.com/office/drawing/2014/main" id="{B13ACA02-7F1C-4F52-B230-96B6EFFEEF86}"/>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6" name="Rechthoek 8">
            <a:extLst>
              <a:ext uri="{FF2B5EF4-FFF2-40B4-BE49-F238E27FC236}">
                <a16:creationId xmlns:a16="http://schemas.microsoft.com/office/drawing/2014/main" id="{D99CCDA7-EA3C-49DE-A1C6-D75909878940}"/>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37" name="Rechthoek 8">
            <a:extLst>
              <a:ext uri="{FF2B5EF4-FFF2-40B4-BE49-F238E27FC236}">
                <a16:creationId xmlns:a16="http://schemas.microsoft.com/office/drawing/2014/main" id="{0747C192-2F00-4E5D-B12B-AE0BE5FF5439}"/>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42" name="Rechthoek 8">
            <a:extLst>
              <a:ext uri="{FF2B5EF4-FFF2-40B4-BE49-F238E27FC236}">
                <a16:creationId xmlns:a16="http://schemas.microsoft.com/office/drawing/2014/main" id="{3E41F549-629F-4C3F-BF48-67ECB2DF71CF}"/>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spTree>
    <p:extLst>
      <p:ext uri="{BB962C8B-B14F-4D97-AF65-F5344CB8AC3E}">
        <p14:creationId xmlns:p14="http://schemas.microsoft.com/office/powerpoint/2010/main" val="71475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el slide genera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66C391-FB2F-40A9-B319-EFFFAC424669}"/>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12192000" cy="6891345"/>
          </a:xfrm>
          <a:prstGeom prst="rect">
            <a:avLst/>
          </a:prstGeom>
        </p:spPr>
      </p:pic>
      <p:sp>
        <p:nvSpPr>
          <p:cNvPr id="29" name="Rectangle 28">
            <a:extLst>
              <a:ext uri="{FF2B5EF4-FFF2-40B4-BE49-F238E27FC236}">
                <a16:creationId xmlns:a16="http://schemas.microsoft.com/office/drawing/2014/main" id="{1D97DB24-062B-48B3-8AD0-299C501B2DE2}"/>
              </a:ext>
            </a:extLst>
          </p:cNvPr>
          <p:cNvSpPr/>
          <p:nvPr userDrawn="1"/>
        </p:nvSpPr>
        <p:spPr>
          <a:xfrm>
            <a:off x="-2" y="5642458"/>
            <a:ext cx="12192001" cy="1248887"/>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
        <p:nvSpPr>
          <p:cNvPr id="27" name="Isosceles Triangle 26">
            <a:extLst>
              <a:ext uri="{FF2B5EF4-FFF2-40B4-BE49-F238E27FC236}">
                <a16:creationId xmlns:a16="http://schemas.microsoft.com/office/drawing/2014/main" id="{23C5ADD4-201A-43A6-88FF-8CD3CF991A7E}"/>
              </a:ext>
            </a:extLst>
          </p:cNvPr>
          <p:cNvSpPr/>
          <p:nvPr userDrawn="1"/>
        </p:nvSpPr>
        <p:spPr>
          <a:xfrm>
            <a:off x="0" y="3030788"/>
            <a:ext cx="12192000" cy="2613742"/>
          </a:xfrm>
          <a:prstGeom prst="triangle">
            <a:avLst>
              <a:gd name="adj" fmla="val 100000"/>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
        <p:nvSpPr>
          <p:cNvPr id="23" name="Text Placeholder 22">
            <a:extLst>
              <a:ext uri="{FF2B5EF4-FFF2-40B4-BE49-F238E27FC236}">
                <a16:creationId xmlns:a16="http://schemas.microsoft.com/office/drawing/2014/main" id="{9201B81F-66A0-4EC2-AF25-5B49D09AE8FC}"/>
              </a:ext>
            </a:extLst>
          </p:cNvPr>
          <p:cNvSpPr>
            <a:spLocks noGrp="1"/>
          </p:cNvSpPr>
          <p:nvPr userDrawn="1">
            <p:ph type="body" sz="quarter" idx="10"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26" name="Title 25">
            <a:extLst>
              <a:ext uri="{FF2B5EF4-FFF2-40B4-BE49-F238E27FC236}">
                <a16:creationId xmlns:a16="http://schemas.microsoft.com/office/drawing/2014/main" id="{AB96F4EE-0383-4E9F-8B2A-3CAE3E3D8FC2}"/>
              </a:ext>
            </a:extLst>
          </p:cNvPr>
          <p:cNvSpPr>
            <a:spLocks noGrp="1"/>
          </p:cNvSpPr>
          <p:nvPr userDrawn="1">
            <p:ph type="title"/>
          </p:nvPr>
        </p:nvSpPr>
        <p:spPr>
          <a:xfrm>
            <a:off x="4543736" y="5191648"/>
            <a:ext cx="7190552" cy="585664"/>
          </a:xfrm>
        </p:spPr>
        <p:txBody>
          <a:bodyPr anchor="b"/>
          <a:lstStyle>
            <a:lvl1pPr algn="r">
              <a:lnSpc>
                <a:spcPts val="4000"/>
              </a:lnSpc>
              <a:defRPr sz="3600">
                <a:solidFill>
                  <a:schemeClr val="bg1"/>
                </a:solidFill>
              </a:defRPr>
            </a:lvl1pPr>
          </a:lstStyle>
          <a:p>
            <a:r>
              <a:rPr lang="en-US"/>
              <a:t>Click to edit Master title</a:t>
            </a:r>
            <a:endParaRPr lang="nl-NL"/>
          </a:p>
        </p:txBody>
      </p:sp>
      <p:pic>
        <p:nvPicPr>
          <p:cNvPr id="3" name="Picture 2">
            <a:extLst>
              <a:ext uri="{FF2B5EF4-FFF2-40B4-BE49-F238E27FC236}">
                <a16:creationId xmlns:a16="http://schemas.microsoft.com/office/drawing/2014/main" id="{ECCD4F67-3BDE-4F07-97F4-C3295D1B78F5}"/>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50880" y="503292"/>
            <a:ext cx="3083168" cy="422605"/>
          </a:xfrm>
          <a:prstGeom prst="rect">
            <a:avLst/>
          </a:prstGeom>
        </p:spPr>
      </p:pic>
      <p:sp>
        <p:nvSpPr>
          <p:cNvPr id="25" name="Rechthoek 9">
            <a:extLst>
              <a:ext uri="{FF2B5EF4-FFF2-40B4-BE49-F238E27FC236}">
                <a16:creationId xmlns:a16="http://schemas.microsoft.com/office/drawing/2014/main" id="{B0245B3A-FBD7-4652-B689-8601BC524F27}"/>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4E64D659-064B-48A5-A377-AD5B426557CB}"/>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31" name="Rechthoek 6">
            <a:extLst>
              <a:ext uri="{FF2B5EF4-FFF2-40B4-BE49-F238E27FC236}">
                <a16:creationId xmlns:a16="http://schemas.microsoft.com/office/drawing/2014/main" id="{284DBF3E-663A-4EAE-A445-F007EDA7EB52}"/>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2" name="Rechthoek 8">
            <a:extLst>
              <a:ext uri="{FF2B5EF4-FFF2-40B4-BE49-F238E27FC236}">
                <a16:creationId xmlns:a16="http://schemas.microsoft.com/office/drawing/2014/main" id="{A30A5C6E-9236-4296-A48D-B8967B8C7264}"/>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3" name="Rechthoek 8">
            <a:extLst>
              <a:ext uri="{FF2B5EF4-FFF2-40B4-BE49-F238E27FC236}">
                <a16:creationId xmlns:a16="http://schemas.microsoft.com/office/drawing/2014/main" id="{CBBA9354-94D1-44C1-950E-1923601E3ED1}"/>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4" name="Rechthoek 8">
            <a:extLst>
              <a:ext uri="{FF2B5EF4-FFF2-40B4-BE49-F238E27FC236}">
                <a16:creationId xmlns:a16="http://schemas.microsoft.com/office/drawing/2014/main" id="{B396BD92-7E3B-4735-8CA6-35F2C2FFA140}"/>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5" name="Rechthoek 8">
            <a:extLst>
              <a:ext uri="{FF2B5EF4-FFF2-40B4-BE49-F238E27FC236}">
                <a16:creationId xmlns:a16="http://schemas.microsoft.com/office/drawing/2014/main" id="{5B94AA87-6BD4-4FA2-9711-1B50D113AD2C}"/>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6" name="Rechthoek 8">
            <a:extLst>
              <a:ext uri="{FF2B5EF4-FFF2-40B4-BE49-F238E27FC236}">
                <a16:creationId xmlns:a16="http://schemas.microsoft.com/office/drawing/2014/main" id="{022BA31B-0272-4E62-A697-445334355019}"/>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7" name="Rechthoek 8">
            <a:extLst>
              <a:ext uri="{FF2B5EF4-FFF2-40B4-BE49-F238E27FC236}">
                <a16:creationId xmlns:a16="http://schemas.microsoft.com/office/drawing/2014/main" id="{1488F453-808F-4FA5-A0B2-78DA86ED8E0D}"/>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8" name="Rechthoek 8">
            <a:extLst>
              <a:ext uri="{FF2B5EF4-FFF2-40B4-BE49-F238E27FC236}">
                <a16:creationId xmlns:a16="http://schemas.microsoft.com/office/drawing/2014/main" id="{2B957777-B05E-427A-A624-83985EDF231D}"/>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39" name="Rechthoek 8">
            <a:extLst>
              <a:ext uri="{FF2B5EF4-FFF2-40B4-BE49-F238E27FC236}">
                <a16:creationId xmlns:a16="http://schemas.microsoft.com/office/drawing/2014/main" id="{B4AF3B72-E81D-49B9-9F6F-A9365C2CD8BD}"/>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45" name="Rechthoek 8">
            <a:extLst>
              <a:ext uri="{FF2B5EF4-FFF2-40B4-BE49-F238E27FC236}">
                <a16:creationId xmlns:a16="http://schemas.microsoft.com/office/drawing/2014/main" id="{DF6A2DC9-26B8-4D47-A61A-8A5254E61D0E}"/>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spTree>
    <p:extLst>
      <p:ext uri="{BB962C8B-B14F-4D97-AF65-F5344CB8AC3E}">
        <p14:creationId xmlns:p14="http://schemas.microsoft.com/office/powerpoint/2010/main" val="2993542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slide manufacturin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EED16F-CD41-4BD9-ABFE-877C995A4C9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Rectangle 28">
            <a:extLst>
              <a:ext uri="{FF2B5EF4-FFF2-40B4-BE49-F238E27FC236}">
                <a16:creationId xmlns:a16="http://schemas.microsoft.com/office/drawing/2014/main" id="{1D97DB24-062B-48B3-8AD0-299C501B2DE2}"/>
              </a:ext>
            </a:extLst>
          </p:cNvPr>
          <p:cNvSpPr/>
          <p:nvPr userDrawn="1"/>
        </p:nvSpPr>
        <p:spPr>
          <a:xfrm>
            <a:off x="-1" y="5640460"/>
            <a:ext cx="12192001" cy="1221512"/>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
        <p:nvSpPr>
          <p:cNvPr id="27" name="Isosceles Triangle 26">
            <a:extLst>
              <a:ext uri="{FF2B5EF4-FFF2-40B4-BE49-F238E27FC236}">
                <a16:creationId xmlns:a16="http://schemas.microsoft.com/office/drawing/2014/main" id="{23C5ADD4-201A-43A6-88FF-8CD3CF991A7E}"/>
              </a:ext>
            </a:extLst>
          </p:cNvPr>
          <p:cNvSpPr/>
          <p:nvPr userDrawn="1"/>
        </p:nvSpPr>
        <p:spPr>
          <a:xfrm>
            <a:off x="0" y="3026718"/>
            <a:ext cx="12192000" cy="2613742"/>
          </a:xfrm>
          <a:prstGeom prst="triangle">
            <a:avLst>
              <a:gd name="adj" fmla="val 100000"/>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pic>
        <p:nvPicPr>
          <p:cNvPr id="31" name="Picture 30">
            <a:extLst>
              <a:ext uri="{FF2B5EF4-FFF2-40B4-BE49-F238E27FC236}">
                <a16:creationId xmlns:a16="http://schemas.microsoft.com/office/drawing/2014/main" id="{CB2E2F77-7E24-4AF2-9480-3A2A11F43EE0}"/>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50880" y="503292"/>
            <a:ext cx="3083168" cy="422605"/>
          </a:xfrm>
          <a:prstGeom prst="rect">
            <a:avLst/>
          </a:prstGeom>
        </p:spPr>
      </p:pic>
      <p:sp>
        <p:nvSpPr>
          <p:cNvPr id="41" name="Text Placeholder 22">
            <a:extLst>
              <a:ext uri="{FF2B5EF4-FFF2-40B4-BE49-F238E27FC236}">
                <a16:creationId xmlns:a16="http://schemas.microsoft.com/office/drawing/2014/main" id="{300BD38F-82E4-40E3-BFF1-36738A1D9DA0}"/>
              </a:ext>
            </a:extLst>
          </p:cNvPr>
          <p:cNvSpPr>
            <a:spLocks noGrp="1"/>
          </p:cNvSpPr>
          <p:nvPr>
            <p:ph type="body" sz="quarter" idx="10"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42" name="Title 25">
            <a:extLst>
              <a:ext uri="{FF2B5EF4-FFF2-40B4-BE49-F238E27FC236}">
                <a16:creationId xmlns:a16="http://schemas.microsoft.com/office/drawing/2014/main" id="{92FC874A-3E3F-44E8-8343-76631E99D6D9}"/>
              </a:ext>
            </a:extLst>
          </p:cNvPr>
          <p:cNvSpPr>
            <a:spLocks noGrp="1"/>
          </p:cNvSpPr>
          <p:nvPr>
            <p:ph type="title"/>
          </p:nvPr>
        </p:nvSpPr>
        <p:spPr>
          <a:xfrm>
            <a:off x="4543736" y="5191648"/>
            <a:ext cx="7190552" cy="585664"/>
          </a:xfrm>
        </p:spPr>
        <p:txBody>
          <a:bodyPr anchor="b"/>
          <a:lstStyle>
            <a:lvl1pPr algn="r">
              <a:lnSpc>
                <a:spcPts val="4000"/>
              </a:lnSpc>
              <a:defRPr sz="3600">
                <a:solidFill>
                  <a:schemeClr val="bg1"/>
                </a:solidFill>
              </a:defRPr>
            </a:lvl1pPr>
          </a:lstStyle>
          <a:p>
            <a:r>
              <a:rPr lang="en-US"/>
              <a:t>Click to edit Master title</a:t>
            </a:r>
            <a:endParaRPr lang="nl-NL"/>
          </a:p>
        </p:txBody>
      </p:sp>
      <p:sp>
        <p:nvSpPr>
          <p:cNvPr id="25" name="Rechthoek 9">
            <a:extLst>
              <a:ext uri="{FF2B5EF4-FFF2-40B4-BE49-F238E27FC236}">
                <a16:creationId xmlns:a16="http://schemas.microsoft.com/office/drawing/2014/main" id="{B8E1516A-2401-4C61-9A6C-7B8AEE1874BC}"/>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2563B2B0-6360-45DD-8C72-A7A77DAD5631}"/>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32" name="Rechthoek 6">
            <a:extLst>
              <a:ext uri="{FF2B5EF4-FFF2-40B4-BE49-F238E27FC236}">
                <a16:creationId xmlns:a16="http://schemas.microsoft.com/office/drawing/2014/main" id="{7818D880-6000-4F41-86AF-DD41FE3FC0AC}"/>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3" name="Rechthoek 8">
            <a:extLst>
              <a:ext uri="{FF2B5EF4-FFF2-40B4-BE49-F238E27FC236}">
                <a16:creationId xmlns:a16="http://schemas.microsoft.com/office/drawing/2014/main" id="{328A1888-7FB6-4ECC-82D4-98782CC56843}"/>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4" name="Rechthoek 8">
            <a:extLst>
              <a:ext uri="{FF2B5EF4-FFF2-40B4-BE49-F238E27FC236}">
                <a16:creationId xmlns:a16="http://schemas.microsoft.com/office/drawing/2014/main" id="{EBC9080D-69FF-48B6-8AB0-91F8CF5F68B4}"/>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5" name="Rechthoek 8">
            <a:extLst>
              <a:ext uri="{FF2B5EF4-FFF2-40B4-BE49-F238E27FC236}">
                <a16:creationId xmlns:a16="http://schemas.microsoft.com/office/drawing/2014/main" id="{F8526E9F-3805-47FA-AB6F-B0F06BCECFBA}"/>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6" name="Rechthoek 8">
            <a:extLst>
              <a:ext uri="{FF2B5EF4-FFF2-40B4-BE49-F238E27FC236}">
                <a16:creationId xmlns:a16="http://schemas.microsoft.com/office/drawing/2014/main" id="{CFC10BC6-429E-4BC8-B05B-6E3A49E2C2E8}"/>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7" name="Rechthoek 8">
            <a:extLst>
              <a:ext uri="{FF2B5EF4-FFF2-40B4-BE49-F238E27FC236}">
                <a16:creationId xmlns:a16="http://schemas.microsoft.com/office/drawing/2014/main" id="{47E50E38-45BC-4796-B859-36402969392E}"/>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8" name="Rechthoek 8">
            <a:extLst>
              <a:ext uri="{FF2B5EF4-FFF2-40B4-BE49-F238E27FC236}">
                <a16:creationId xmlns:a16="http://schemas.microsoft.com/office/drawing/2014/main" id="{825ED081-234A-4B0D-B08A-544610CBC4F7}"/>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9" name="Rechthoek 8">
            <a:extLst>
              <a:ext uri="{FF2B5EF4-FFF2-40B4-BE49-F238E27FC236}">
                <a16:creationId xmlns:a16="http://schemas.microsoft.com/office/drawing/2014/main" id="{09177FE6-D2C8-49FF-AA37-36D23DD9572B}"/>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40" name="Rechthoek 8">
            <a:extLst>
              <a:ext uri="{FF2B5EF4-FFF2-40B4-BE49-F238E27FC236}">
                <a16:creationId xmlns:a16="http://schemas.microsoft.com/office/drawing/2014/main" id="{DB58340C-D3DC-4220-A654-CA31CF5549EF}"/>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46" name="Rechthoek 8">
            <a:extLst>
              <a:ext uri="{FF2B5EF4-FFF2-40B4-BE49-F238E27FC236}">
                <a16:creationId xmlns:a16="http://schemas.microsoft.com/office/drawing/2014/main" id="{CBE9D25A-92C7-4672-B5BE-DC6C088D1436}"/>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spTree>
    <p:extLst>
      <p:ext uri="{BB962C8B-B14F-4D97-AF65-F5344CB8AC3E}">
        <p14:creationId xmlns:p14="http://schemas.microsoft.com/office/powerpoint/2010/main" val="322306507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wholesale distrib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A1020-6D14-4FC8-BA63-8F4C344F5BD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77" y="0"/>
            <a:ext cx="12192177" cy="6894676"/>
          </a:xfrm>
          <a:prstGeom prst="rect">
            <a:avLst/>
          </a:prstGeom>
        </p:spPr>
      </p:pic>
      <p:sp>
        <p:nvSpPr>
          <p:cNvPr id="29" name="Rectangle 28">
            <a:extLst>
              <a:ext uri="{FF2B5EF4-FFF2-40B4-BE49-F238E27FC236}">
                <a16:creationId xmlns:a16="http://schemas.microsoft.com/office/drawing/2014/main" id="{1D97DB24-062B-48B3-8AD0-299C501B2DE2}"/>
              </a:ext>
            </a:extLst>
          </p:cNvPr>
          <p:cNvSpPr/>
          <p:nvPr userDrawn="1"/>
        </p:nvSpPr>
        <p:spPr>
          <a:xfrm>
            <a:off x="0" y="5640460"/>
            <a:ext cx="12192001" cy="1248887"/>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
        <p:nvSpPr>
          <p:cNvPr id="27" name="Isosceles Triangle 26">
            <a:extLst>
              <a:ext uri="{FF2B5EF4-FFF2-40B4-BE49-F238E27FC236}">
                <a16:creationId xmlns:a16="http://schemas.microsoft.com/office/drawing/2014/main" id="{23C5ADD4-201A-43A6-88FF-8CD3CF991A7E}"/>
              </a:ext>
            </a:extLst>
          </p:cNvPr>
          <p:cNvSpPr/>
          <p:nvPr userDrawn="1"/>
        </p:nvSpPr>
        <p:spPr>
          <a:xfrm>
            <a:off x="0" y="3026718"/>
            <a:ext cx="12192000" cy="2613742"/>
          </a:xfrm>
          <a:prstGeom prst="triangle">
            <a:avLst>
              <a:gd name="adj" fmla="val 100000"/>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pic>
        <p:nvPicPr>
          <p:cNvPr id="31" name="Picture 30">
            <a:extLst>
              <a:ext uri="{FF2B5EF4-FFF2-40B4-BE49-F238E27FC236}">
                <a16:creationId xmlns:a16="http://schemas.microsoft.com/office/drawing/2014/main" id="{851FE43C-7502-4849-9E18-5E0511C33F37}"/>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50880" y="503292"/>
            <a:ext cx="3083168" cy="422605"/>
          </a:xfrm>
          <a:prstGeom prst="rect">
            <a:avLst/>
          </a:prstGeom>
        </p:spPr>
      </p:pic>
      <p:sp>
        <p:nvSpPr>
          <p:cNvPr id="41" name="Text Placeholder 22">
            <a:extLst>
              <a:ext uri="{FF2B5EF4-FFF2-40B4-BE49-F238E27FC236}">
                <a16:creationId xmlns:a16="http://schemas.microsoft.com/office/drawing/2014/main" id="{E41CD2DF-F630-463C-8415-F8FE1149031E}"/>
              </a:ext>
            </a:extLst>
          </p:cNvPr>
          <p:cNvSpPr>
            <a:spLocks noGrp="1"/>
          </p:cNvSpPr>
          <p:nvPr>
            <p:ph type="body" sz="quarter" idx="10"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42" name="Title 25">
            <a:extLst>
              <a:ext uri="{FF2B5EF4-FFF2-40B4-BE49-F238E27FC236}">
                <a16:creationId xmlns:a16="http://schemas.microsoft.com/office/drawing/2014/main" id="{564A56E0-F708-4B19-988A-CBA1D8D59AC5}"/>
              </a:ext>
            </a:extLst>
          </p:cNvPr>
          <p:cNvSpPr>
            <a:spLocks noGrp="1"/>
          </p:cNvSpPr>
          <p:nvPr>
            <p:ph type="title"/>
          </p:nvPr>
        </p:nvSpPr>
        <p:spPr>
          <a:xfrm>
            <a:off x="4543736" y="5191648"/>
            <a:ext cx="7190552" cy="585664"/>
          </a:xfrm>
        </p:spPr>
        <p:txBody>
          <a:bodyPr anchor="b"/>
          <a:lstStyle>
            <a:lvl1pPr algn="r">
              <a:lnSpc>
                <a:spcPts val="4000"/>
              </a:lnSpc>
              <a:defRPr sz="3600">
                <a:solidFill>
                  <a:schemeClr val="bg1"/>
                </a:solidFill>
              </a:defRPr>
            </a:lvl1pPr>
          </a:lstStyle>
          <a:p>
            <a:r>
              <a:rPr lang="en-US"/>
              <a:t>Click to edit Master title</a:t>
            </a:r>
            <a:endParaRPr lang="nl-NL"/>
          </a:p>
        </p:txBody>
      </p:sp>
      <p:sp>
        <p:nvSpPr>
          <p:cNvPr id="25" name="Rechthoek 9">
            <a:extLst>
              <a:ext uri="{FF2B5EF4-FFF2-40B4-BE49-F238E27FC236}">
                <a16:creationId xmlns:a16="http://schemas.microsoft.com/office/drawing/2014/main" id="{91BCD1B4-8701-4A00-AC08-D551FBFD8D9D}"/>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51F70013-C3B6-415E-B9D6-41ED3CBD1CA5}"/>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32" name="Rechthoek 6">
            <a:extLst>
              <a:ext uri="{FF2B5EF4-FFF2-40B4-BE49-F238E27FC236}">
                <a16:creationId xmlns:a16="http://schemas.microsoft.com/office/drawing/2014/main" id="{2178D3AB-668A-4883-B8B0-C243C7B847B8}"/>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3" name="Rechthoek 8">
            <a:extLst>
              <a:ext uri="{FF2B5EF4-FFF2-40B4-BE49-F238E27FC236}">
                <a16:creationId xmlns:a16="http://schemas.microsoft.com/office/drawing/2014/main" id="{14DF79BF-174D-40E2-AC72-DA7BCA3ECF82}"/>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4" name="Rechthoek 8">
            <a:extLst>
              <a:ext uri="{FF2B5EF4-FFF2-40B4-BE49-F238E27FC236}">
                <a16:creationId xmlns:a16="http://schemas.microsoft.com/office/drawing/2014/main" id="{4C8AFD51-14A5-4E28-A952-6C1AEC8415B1}"/>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5" name="Rechthoek 8">
            <a:extLst>
              <a:ext uri="{FF2B5EF4-FFF2-40B4-BE49-F238E27FC236}">
                <a16:creationId xmlns:a16="http://schemas.microsoft.com/office/drawing/2014/main" id="{615B8740-BC76-49CF-8D17-815D7EA71843}"/>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6" name="Rechthoek 8">
            <a:extLst>
              <a:ext uri="{FF2B5EF4-FFF2-40B4-BE49-F238E27FC236}">
                <a16:creationId xmlns:a16="http://schemas.microsoft.com/office/drawing/2014/main" id="{F9300986-9C7C-41BE-AFD0-E82DC3FD6891}"/>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7" name="Rechthoek 8">
            <a:extLst>
              <a:ext uri="{FF2B5EF4-FFF2-40B4-BE49-F238E27FC236}">
                <a16:creationId xmlns:a16="http://schemas.microsoft.com/office/drawing/2014/main" id="{56A252B7-15C8-49DA-AB74-6FD9EEAD3F19}"/>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8" name="Rechthoek 8">
            <a:extLst>
              <a:ext uri="{FF2B5EF4-FFF2-40B4-BE49-F238E27FC236}">
                <a16:creationId xmlns:a16="http://schemas.microsoft.com/office/drawing/2014/main" id="{1721046E-31D3-4238-B7CE-35CECA036AD7}"/>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9" name="Rechthoek 8">
            <a:extLst>
              <a:ext uri="{FF2B5EF4-FFF2-40B4-BE49-F238E27FC236}">
                <a16:creationId xmlns:a16="http://schemas.microsoft.com/office/drawing/2014/main" id="{C90C8DD1-4824-421F-A170-B33C35E0C1E9}"/>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40" name="Rechthoek 8">
            <a:extLst>
              <a:ext uri="{FF2B5EF4-FFF2-40B4-BE49-F238E27FC236}">
                <a16:creationId xmlns:a16="http://schemas.microsoft.com/office/drawing/2014/main" id="{EE1C2F8B-2B0A-42FB-8F75-8090E1E967B9}"/>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46" name="Rechthoek 8">
            <a:extLst>
              <a:ext uri="{FF2B5EF4-FFF2-40B4-BE49-F238E27FC236}">
                <a16:creationId xmlns:a16="http://schemas.microsoft.com/office/drawing/2014/main" id="{2F5090A1-FA7E-4754-9DBD-93F829B60C0E}"/>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spTree>
    <p:extLst>
      <p:ext uri="{BB962C8B-B14F-4D97-AF65-F5344CB8AC3E}">
        <p14:creationId xmlns:p14="http://schemas.microsoft.com/office/powerpoint/2010/main" val="32448950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retai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2C41B-0820-465C-AE30-6206D3243502}"/>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8386"/>
            <a:ext cx="12192000" cy="6297168"/>
          </a:xfrm>
          <a:prstGeom prst="rect">
            <a:avLst/>
          </a:prstGeom>
        </p:spPr>
      </p:pic>
      <p:sp>
        <p:nvSpPr>
          <p:cNvPr id="29" name="Rectangle 28">
            <a:extLst>
              <a:ext uri="{FF2B5EF4-FFF2-40B4-BE49-F238E27FC236}">
                <a16:creationId xmlns:a16="http://schemas.microsoft.com/office/drawing/2014/main" id="{1D97DB24-062B-48B3-8AD0-299C501B2DE2}"/>
              </a:ext>
            </a:extLst>
          </p:cNvPr>
          <p:cNvSpPr/>
          <p:nvPr userDrawn="1"/>
        </p:nvSpPr>
        <p:spPr>
          <a:xfrm>
            <a:off x="0" y="5646728"/>
            <a:ext cx="12192001" cy="1211272"/>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
        <p:nvSpPr>
          <p:cNvPr id="27" name="Isosceles Triangle 26">
            <a:extLst>
              <a:ext uri="{FF2B5EF4-FFF2-40B4-BE49-F238E27FC236}">
                <a16:creationId xmlns:a16="http://schemas.microsoft.com/office/drawing/2014/main" id="{23C5ADD4-201A-43A6-88FF-8CD3CF991A7E}"/>
              </a:ext>
            </a:extLst>
          </p:cNvPr>
          <p:cNvSpPr/>
          <p:nvPr userDrawn="1"/>
        </p:nvSpPr>
        <p:spPr>
          <a:xfrm>
            <a:off x="0" y="3033149"/>
            <a:ext cx="12192000" cy="2613742"/>
          </a:xfrm>
          <a:prstGeom prst="triangle">
            <a:avLst>
              <a:gd name="adj" fmla="val 100000"/>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pic>
        <p:nvPicPr>
          <p:cNvPr id="28" name="Picture 27">
            <a:extLst>
              <a:ext uri="{FF2B5EF4-FFF2-40B4-BE49-F238E27FC236}">
                <a16:creationId xmlns:a16="http://schemas.microsoft.com/office/drawing/2014/main" id="{986010A6-D951-488E-9919-A517F8854C6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50880" y="503292"/>
            <a:ext cx="3083168" cy="422605"/>
          </a:xfrm>
          <a:prstGeom prst="rect">
            <a:avLst/>
          </a:prstGeom>
        </p:spPr>
      </p:pic>
      <p:sp>
        <p:nvSpPr>
          <p:cNvPr id="41" name="Text Placeholder 22">
            <a:extLst>
              <a:ext uri="{FF2B5EF4-FFF2-40B4-BE49-F238E27FC236}">
                <a16:creationId xmlns:a16="http://schemas.microsoft.com/office/drawing/2014/main" id="{4DA1B1B8-FA95-4A8E-A261-37B90AA78106}"/>
              </a:ext>
            </a:extLst>
          </p:cNvPr>
          <p:cNvSpPr>
            <a:spLocks noGrp="1"/>
          </p:cNvSpPr>
          <p:nvPr>
            <p:ph type="body" sz="quarter" idx="10"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42" name="Title 25">
            <a:extLst>
              <a:ext uri="{FF2B5EF4-FFF2-40B4-BE49-F238E27FC236}">
                <a16:creationId xmlns:a16="http://schemas.microsoft.com/office/drawing/2014/main" id="{A9A8A9A3-2296-4A3A-9FAA-9D6B18E23EA3}"/>
              </a:ext>
            </a:extLst>
          </p:cNvPr>
          <p:cNvSpPr>
            <a:spLocks noGrp="1"/>
          </p:cNvSpPr>
          <p:nvPr>
            <p:ph type="title"/>
          </p:nvPr>
        </p:nvSpPr>
        <p:spPr>
          <a:xfrm>
            <a:off x="4543736" y="5191648"/>
            <a:ext cx="7190552" cy="585664"/>
          </a:xfrm>
        </p:spPr>
        <p:txBody>
          <a:bodyPr anchor="b"/>
          <a:lstStyle>
            <a:lvl1pPr algn="r">
              <a:lnSpc>
                <a:spcPts val="4000"/>
              </a:lnSpc>
              <a:defRPr sz="3600">
                <a:solidFill>
                  <a:schemeClr val="bg1"/>
                </a:solidFill>
              </a:defRPr>
            </a:lvl1pPr>
          </a:lstStyle>
          <a:p>
            <a:r>
              <a:rPr lang="en-US"/>
              <a:t>Click to edit Master title</a:t>
            </a:r>
            <a:endParaRPr lang="nl-NL"/>
          </a:p>
        </p:txBody>
      </p:sp>
      <p:sp>
        <p:nvSpPr>
          <p:cNvPr id="25" name="Rechthoek 9">
            <a:extLst>
              <a:ext uri="{FF2B5EF4-FFF2-40B4-BE49-F238E27FC236}">
                <a16:creationId xmlns:a16="http://schemas.microsoft.com/office/drawing/2014/main" id="{713EBA66-8B66-44E0-A8A4-E64509DD2E81}"/>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31" name="Rechthoek 14">
            <a:extLst>
              <a:ext uri="{FF2B5EF4-FFF2-40B4-BE49-F238E27FC236}">
                <a16:creationId xmlns:a16="http://schemas.microsoft.com/office/drawing/2014/main" id="{7AC73B71-4F91-40B9-B8B6-97D86132FE22}"/>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32" name="Rechthoek 6">
            <a:extLst>
              <a:ext uri="{FF2B5EF4-FFF2-40B4-BE49-F238E27FC236}">
                <a16:creationId xmlns:a16="http://schemas.microsoft.com/office/drawing/2014/main" id="{6159F28A-D5FA-43D0-B3A1-ED1EF5FAEE45}"/>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3" name="Rechthoek 8">
            <a:extLst>
              <a:ext uri="{FF2B5EF4-FFF2-40B4-BE49-F238E27FC236}">
                <a16:creationId xmlns:a16="http://schemas.microsoft.com/office/drawing/2014/main" id="{B221CCF7-AA8F-4502-BDB2-219E4EAFA043}"/>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4" name="Rechthoek 8">
            <a:extLst>
              <a:ext uri="{FF2B5EF4-FFF2-40B4-BE49-F238E27FC236}">
                <a16:creationId xmlns:a16="http://schemas.microsoft.com/office/drawing/2014/main" id="{9EB5106C-CC2B-4559-AFD7-1190858532AF}"/>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5" name="Rechthoek 8">
            <a:extLst>
              <a:ext uri="{FF2B5EF4-FFF2-40B4-BE49-F238E27FC236}">
                <a16:creationId xmlns:a16="http://schemas.microsoft.com/office/drawing/2014/main" id="{F9F85AC7-07DD-499F-BC65-8E8A2BD3E036}"/>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6" name="Rechthoek 8">
            <a:extLst>
              <a:ext uri="{FF2B5EF4-FFF2-40B4-BE49-F238E27FC236}">
                <a16:creationId xmlns:a16="http://schemas.microsoft.com/office/drawing/2014/main" id="{4AD261D4-EBAC-4EB4-8568-0C2E7CC66621}"/>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7" name="Rechthoek 8">
            <a:extLst>
              <a:ext uri="{FF2B5EF4-FFF2-40B4-BE49-F238E27FC236}">
                <a16:creationId xmlns:a16="http://schemas.microsoft.com/office/drawing/2014/main" id="{462607ED-156A-4510-A1B9-43ED8520043F}"/>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8" name="Rechthoek 8">
            <a:extLst>
              <a:ext uri="{FF2B5EF4-FFF2-40B4-BE49-F238E27FC236}">
                <a16:creationId xmlns:a16="http://schemas.microsoft.com/office/drawing/2014/main" id="{E3A610E5-5B6F-4725-8C34-3D8252EC0327}"/>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9" name="Rechthoek 8">
            <a:extLst>
              <a:ext uri="{FF2B5EF4-FFF2-40B4-BE49-F238E27FC236}">
                <a16:creationId xmlns:a16="http://schemas.microsoft.com/office/drawing/2014/main" id="{34B02EA6-3ECA-45AC-A10A-94064D384968}"/>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40" name="Rechthoek 8">
            <a:extLst>
              <a:ext uri="{FF2B5EF4-FFF2-40B4-BE49-F238E27FC236}">
                <a16:creationId xmlns:a16="http://schemas.microsoft.com/office/drawing/2014/main" id="{F9749556-39D3-46D9-AAC4-9BF0507F6B5E}"/>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46" name="Rechthoek 8">
            <a:extLst>
              <a:ext uri="{FF2B5EF4-FFF2-40B4-BE49-F238E27FC236}">
                <a16:creationId xmlns:a16="http://schemas.microsoft.com/office/drawing/2014/main" id="{8553CAA4-0A26-4A20-92E2-CC5C7D5E1669}"/>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spTree>
    <p:extLst>
      <p:ext uri="{BB962C8B-B14F-4D97-AF65-F5344CB8AC3E}">
        <p14:creationId xmlns:p14="http://schemas.microsoft.com/office/powerpoint/2010/main" val="21713478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slide service industri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380A8-E1F3-47E6-873E-BC3110006E3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Isosceles Triangle 26">
            <a:extLst>
              <a:ext uri="{FF2B5EF4-FFF2-40B4-BE49-F238E27FC236}">
                <a16:creationId xmlns:a16="http://schemas.microsoft.com/office/drawing/2014/main" id="{23C5ADD4-201A-43A6-88FF-8CD3CF991A7E}"/>
              </a:ext>
            </a:extLst>
          </p:cNvPr>
          <p:cNvSpPr/>
          <p:nvPr userDrawn="1"/>
        </p:nvSpPr>
        <p:spPr>
          <a:xfrm>
            <a:off x="0" y="3026718"/>
            <a:ext cx="12192000" cy="2613742"/>
          </a:xfrm>
          <a:prstGeom prst="triangle">
            <a:avLst>
              <a:gd name="adj" fmla="val 100000"/>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44EB12EA-5E01-4266-8813-E9F93DB4BA02}"/>
              </a:ext>
            </a:extLst>
          </p:cNvPr>
          <p:cNvSpPr/>
          <p:nvPr userDrawn="1"/>
        </p:nvSpPr>
        <p:spPr>
          <a:xfrm>
            <a:off x="-3" y="5640460"/>
            <a:ext cx="12192001" cy="1219526"/>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err="1">
              <a:latin typeface="Segoe UI" panose="020B0502040204020203" pitchFamily="34" charset="0"/>
              <a:ea typeface="Segoe UI" panose="020B0502040204020203" pitchFamily="34" charset="0"/>
              <a:cs typeface="Segoe UI" panose="020B0502040204020203" pitchFamily="34" charset="0"/>
            </a:endParaRPr>
          </a:p>
        </p:txBody>
      </p:sp>
      <p:pic>
        <p:nvPicPr>
          <p:cNvPr id="32" name="Picture 31">
            <a:extLst>
              <a:ext uri="{FF2B5EF4-FFF2-40B4-BE49-F238E27FC236}">
                <a16:creationId xmlns:a16="http://schemas.microsoft.com/office/drawing/2014/main" id="{D72CF136-E8F8-4338-AE73-619B3A99DFEB}"/>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50880" y="503292"/>
            <a:ext cx="3083168" cy="422605"/>
          </a:xfrm>
          <a:prstGeom prst="rect">
            <a:avLst/>
          </a:prstGeom>
        </p:spPr>
      </p:pic>
      <p:sp>
        <p:nvSpPr>
          <p:cNvPr id="41" name="Text Placeholder 22">
            <a:extLst>
              <a:ext uri="{FF2B5EF4-FFF2-40B4-BE49-F238E27FC236}">
                <a16:creationId xmlns:a16="http://schemas.microsoft.com/office/drawing/2014/main" id="{450C2259-D880-4D60-B156-8163A641D527}"/>
              </a:ext>
            </a:extLst>
          </p:cNvPr>
          <p:cNvSpPr>
            <a:spLocks noGrp="1"/>
          </p:cNvSpPr>
          <p:nvPr>
            <p:ph type="body" sz="quarter" idx="10" hasCustomPrompt="1"/>
          </p:nvPr>
        </p:nvSpPr>
        <p:spPr>
          <a:xfrm>
            <a:off x="6366898" y="6053876"/>
            <a:ext cx="5367390" cy="288535"/>
          </a:xfrm>
        </p:spPr>
        <p:txBody>
          <a:bodyPr/>
          <a:lstStyle>
            <a:lvl1pPr marL="0" indent="0" algn="r">
              <a:buNone/>
              <a:defRPr sz="1800">
                <a:solidFill>
                  <a:schemeClr val="bg1"/>
                </a:solidFill>
              </a:defRPr>
            </a:lvl1pPr>
          </a:lstStyle>
          <a:p>
            <a:pPr lvl="0"/>
            <a:r>
              <a:rPr lang="nl-NL"/>
              <a:t>Presenter | Date</a:t>
            </a:r>
          </a:p>
        </p:txBody>
      </p:sp>
      <p:sp>
        <p:nvSpPr>
          <p:cNvPr id="42" name="Title 25">
            <a:extLst>
              <a:ext uri="{FF2B5EF4-FFF2-40B4-BE49-F238E27FC236}">
                <a16:creationId xmlns:a16="http://schemas.microsoft.com/office/drawing/2014/main" id="{FC6151F5-62F0-4241-B8F0-BF46919D541C}"/>
              </a:ext>
            </a:extLst>
          </p:cNvPr>
          <p:cNvSpPr>
            <a:spLocks noGrp="1"/>
          </p:cNvSpPr>
          <p:nvPr>
            <p:ph type="title"/>
          </p:nvPr>
        </p:nvSpPr>
        <p:spPr>
          <a:xfrm>
            <a:off x="4543736" y="5191648"/>
            <a:ext cx="7190552" cy="585664"/>
          </a:xfrm>
        </p:spPr>
        <p:txBody>
          <a:bodyPr anchor="b"/>
          <a:lstStyle>
            <a:lvl1pPr algn="r">
              <a:lnSpc>
                <a:spcPts val="4000"/>
              </a:lnSpc>
              <a:defRPr sz="3600">
                <a:solidFill>
                  <a:schemeClr val="bg1"/>
                </a:solidFill>
              </a:defRPr>
            </a:lvl1pPr>
          </a:lstStyle>
          <a:p>
            <a:r>
              <a:rPr lang="en-US"/>
              <a:t>Click to edit Master title</a:t>
            </a:r>
            <a:endParaRPr lang="nl-NL"/>
          </a:p>
        </p:txBody>
      </p:sp>
      <p:sp>
        <p:nvSpPr>
          <p:cNvPr id="25" name="Rechthoek 9">
            <a:extLst>
              <a:ext uri="{FF2B5EF4-FFF2-40B4-BE49-F238E27FC236}">
                <a16:creationId xmlns:a16="http://schemas.microsoft.com/office/drawing/2014/main" id="{39F088D3-8987-49BB-B4BF-823FD354AD60}"/>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45BF3A94-BE16-4231-B5B3-7009AA9B9F51}"/>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29" name="Rechthoek 6">
            <a:extLst>
              <a:ext uri="{FF2B5EF4-FFF2-40B4-BE49-F238E27FC236}">
                <a16:creationId xmlns:a16="http://schemas.microsoft.com/office/drawing/2014/main" id="{E061BF3A-14AA-46E8-8150-E7AA01D228C3}"/>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3" name="Rechthoek 8">
            <a:extLst>
              <a:ext uri="{FF2B5EF4-FFF2-40B4-BE49-F238E27FC236}">
                <a16:creationId xmlns:a16="http://schemas.microsoft.com/office/drawing/2014/main" id="{68069C76-6DE8-44BD-836B-BEAFB55FF129}"/>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4" name="Rechthoek 8">
            <a:extLst>
              <a:ext uri="{FF2B5EF4-FFF2-40B4-BE49-F238E27FC236}">
                <a16:creationId xmlns:a16="http://schemas.microsoft.com/office/drawing/2014/main" id="{41BB11D5-DC39-4B4E-B4FB-C9EDD66C2B10}"/>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5" name="Rechthoek 8">
            <a:extLst>
              <a:ext uri="{FF2B5EF4-FFF2-40B4-BE49-F238E27FC236}">
                <a16:creationId xmlns:a16="http://schemas.microsoft.com/office/drawing/2014/main" id="{B102DED2-D1EE-4B4D-962E-2B2C60251307}"/>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6" name="Rechthoek 8">
            <a:extLst>
              <a:ext uri="{FF2B5EF4-FFF2-40B4-BE49-F238E27FC236}">
                <a16:creationId xmlns:a16="http://schemas.microsoft.com/office/drawing/2014/main" id="{582987FC-7E48-4D11-A1AA-565FD321B08E}"/>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7" name="Rechthoek 8">
            <a:extLst>
              <a:ext uri="{FF2B5EF4-FFF2-40B4-BE49-F238E27FC236}">
                <a16:creationId xmlns:a16="http://schemas.microsoft.com/office/drawing/2014/main" id="{8C36FB9D-D775-4CF7-AD72-738643D03630}"/>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8" name="Rechthoek 8">
            <a:extLst>
              <a:ext uri="{FF2B5EF4-FFF2-40B4-BE49-F238E27FC236}">
                <a16:creationId xmlns:a16="http://schemas.microsoft.com/office/drawing/2014/main" id="{14C236C7-92C6-4864-9645-AA68192C35A9}"/>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9" name="Rechthoek 8">
            <a:extLst>
              <a:ext uri="{FF2B5EF4-FFF2-40B4-BE49-F238E27FC236}">
                <a16:creationId xmlns:a16="http://schemas.microsoft.com/office/drawing/2014/main" id="{18A8E0C8-372A-4A9B-AEDA-2E36BB1E709D}"/>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40" name="Rechthoek 8">
            <a:extLst>
              <a:ext uri="{FF2B5EF4-FFF2-40B4-BE49-F238E27FC236}">
                <a16:creationId xmlns:a16="http://schemas.microsoft.com/office/drawing/2014/main" id="{C0B416F5-59D4-44CA-8FFD-5F7AD1AC7B88}"/>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46" name="Rechthoek 8">
            <a:extLst>
              <a:ext uri="{FF2B5EF4-FFF2-40B4-BE49-F238E27FC236}">
                <a16:creationId xmlns:a16="http://schemas.microsoft.com/office/drawing/2014/main" id="{CE1DB6B9-DE81-4A26-9F28-30BBF6D83234}"/>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spTree>
    <p:extLst>
      <p:ext uri="{BB962C8B-B14F-4D97-AF65-F5344CB8AC3E}">
        <p14:creationId xmlns:p14="http://schemas.microsoft.com/office/powerpoint/2010/main" val="15643669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dex / photo slide">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50886954-10BF-4984-BFB6-3A6212CC86C4}"/>
              </a:ext>
            </a:extLst>
          </p:cNvPr>
          <p:cNvSpPr>
            <a:spLocks noGrp="1"/>
          </p:cNvSpPr>
          <p:nvPr>
            <p:ph type="pic" sz="quarter" idx="10"/>
          </p:nvPr>
        </p:nvSpPr>
        <p:spPr>
          <a:xfrm>
            <a:off x="0" y="0"/>
            <a:ext cx="12192000" cy="6858000"/>
          </a:xfrm>
        </p:spPr>
        <p:txBody>
          <a:bodyPr/>
          <a:lstStyle/>
          <a:p>
            <a:endParaRPr lang="nl-NL"/>
          </a:p>
        </p:txBody>
      </p:sp>
      <p:sp>
        <p:nvSpPr>
          <p:cNvPr id="2" name="Rechthoek 1">
            <a:extLst>
              <a:ext uri="{FF2B5EF4-FFF2-40B4-BE49-F238E27FC236}">
                <a16:creationId xmlns:a16="http://schemas.microsoft.com/office/drawing/2014/main" id="{64CA93C7-61B7-4758-9DC7-A3D9C325DC15}"/>
              </a:ext>
            </a:extLst>
          </p:cNvPr>
          <p:cNvSpPr/>
          <p:nvPr userDrawn="1"/>
        </p:nvSpPr>
        <p:spPr>
          <a:xfrm>
            <a:off x="0" y="6309320"/>
            <a:ext cx="1219200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65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_1">
    <p:bg>
      <p:bgPr>
        <a:solidFill>
          <a:srgbClr val="079F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1"/>
            <a:ext cx="11076923" cy="688256"/>
          </a:xfrm>
        </p:spPr>
        <p:txBody>
          <a:bodyPr/>
          <a:lstStyle>
            <a:lvl1pPr algn="ctr">
              <a:defRPr sz="4000">
                <a:solidFill>
                  <a:schemeClr val="bg1"/>
                </a:solidFill>
              </a:defRPr>
            </a:lvl1pPr>
          </a:lstStyle>
          <a:p>
            <a:r>
              <a:rPr lang="en-US"/>
              <a:t>Click to edit Master title style</a:t>
            </a:r>
          </a:p>
        </p:txBody>
      </p:sp>
      <p:sp>
        <p:nvSpPr>
          <p:cNvPr id="4" name="Rechthoek 9">
            <a:extLst>
              <a:ext uri="{FF2B5EF4-FFF2-40B4-BE49-F238E27FC236}">
                <a16:creationId xmlns:a16="http://schemas.microsoft.com/office/drawing/2014/main" id="{0F4A6AD7-0B5B-489B-B3AF-418F559BCACC}"/>
              </a:ext>
            </a:extLst>
          </p:cNvPr>
          <p:cNvSpPr/>
          <p:nvPr userDrawn="1"/>
        </p:nvSpPr>
        <p:spPr>
          <a:xfrm>
            <a:off x="12187328" y="3539130"/>
            <a:ext cx="886154" cy="540000"/>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255</a:t>
            </a:r>
          </a:p>
          <a:p>
            <a:pPr algn="ctr"/>
            <a:r>
              <a:rPr lang="nl-NL" sz="1000">
                <a:latin typeface="Segoe UI" pitchFamily="34" charset="0"/>
                <a:ea typeface="Segoe UI" pitchFamily="34" charset="0"/>
                <a:cs typeface="Segoe UI" pitchFamily="34" charset="0"/>
              </a:rPr>
              <a:t>G 185</a:t>
            </a:r>
          </a:p>
          <a:p>
            <a:pPr algn="ctr"/>
            <a:r>
              <a:rPr lang="nl-NL" sz="1000">
                <a:latin typeface="Segoe UI" pitchFamily="34" charset="0"/>
                <a:ea typeface="Segoe UI" pitchFamily="34" charset="0"/>
                <a:cs typeface="Segoe UI" pitchFamily="34" charset="0"/>
              </a:rPr>
              <a:t>B 000</a:t>
            </a:r>
          </a:p>
        </p:txBody>
      </p:sp>
      <p:sp>
        <p:nvSpPr>
          <p:cNvPr id="5" name="Rechthoek 14">
            <a:extLst>
              <a:ext uri="{FF2B5EF4-FFF2-40B4-BE49-F238E27FC236}">
                <a16:creationId xmlns:a16="http://schemas.microsoft.com/office/drawing/2014/main" id="{1CAED939-0D45-486F-AB4E-2DD4F41C1499}"/>
              </a:ext>
            </a:extLst>
          </p:cNvPr>
          <p:cNvSpPr/>
          <p:nvPr userDrawn="1"/>
        </p:nvSpPr>
        <p:spPr>
          <a:xfrm>
            <a:off x="12191901" y="2174053"/>
            <a:ext cx="886154" cy="54000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241</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085</a:t>
            </a:r>
          </a:p>
          <a:p>
            <a:pPr algn="ctr"/>
            <a:r>
              <a:rPr lang="nl-NL" sz="1000">
                <a:latin typeface="Segoe UI" pitchFamily="34" charset="0"/>
                <a:ea typeface="Segoe UI" pitchFamily="34" charset="0"/>
                <a:cs typeface="Segoe UI" pitchFamily="34" charset="0"/>
              </a:rPr>
              <a:t>B 075</a:t>
            </a:r>
          </a:p>
        </p:txBody>
      </p:sp>
      <p:sp>
        <p:nvSpPr>
          <p:cNvPr id="6" name="Rechthoek 6">
            <a:extLst>
              <a:ext uri="{FF2B5EF4-FFF2-40B4-BE49-F238E27FC236}">
                <a16:creationId xmlns:a16="http://schemas.microsoft.com/office/drawing/2014/main" id="{397723B7-E8F3-4DC7-BBDE-4F9C7300DBB7}"/>
              </a:ext>
            </a:extLst>
          </p:cNvPr>
          <p:cNvSpPr/>
          <p:nvPr userDrawn="1"/>
        </p:nvSpPr>
        <p:spPr>
          <a:xfrm>
            <a:off x="12191902" y="795574"/>
            <a:ext cx="886252" cy="720080"/>
          </a:xfrm>
          <a:prstGeom prst="rect">
            <a:avLst/>
          </a:prstGeom>
          <a:solidFill>
            <a:srgbClr val="00395F"/>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p:txBody>
      </p:sp>
      <p:sp>
        <p:nvSpPr>
          <p:cNvPr id="7" name="Rechthoek 8">
            <a:extLst>
              <a:ext uri="{FF2B5EF4-FFF2-40B4-BE49-F238E27FC236}">
                <a16:creationId xmlns:a16="http://schemas.microsoft.com/office/drawing/2014/main" id="{81DF1B90-0986-4836-BD80-6E98D1F8AA76}"/>
              </a:ext>
            </a:extLst>
          </p:cNvPr>
          <p:cNvSpPr/>
          <p:nvPr userDrawn="1"/>
        </p:nvSpPr>
        <p:spPr>
          <a:xfrm>
            <a:off x="12220150" y="1567762"/>
            <a:ext cx="853332" cy="540000"/>
          </a:xfrm>
          <a:prstGeom prst="rect">
            <a:avLst/>
          </a:prstGeom>
          <a:solidFill>
            <a:srgbClr val="079FC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p:txBody>
      </p:sp>
      <p:sp>
        <p:nvSpPr>
          <p:cNvPr id="8" name="Rechthoek 8">
            <a:extLst>
              <a:ext uri="{FF2B5EF4-FFF2-40B4-BE49-F238E27FC236}">
                <a16:creationId xmlns:a16="http://schemas.microsoft.com/office/drawing/2014/main" id="{D90307A9-C499-420E-B2D3-9B22832F85AC}"/>
              </a:ext>
            </a:extLst>
          </p:cNvPr>
          <p:cNvSpPr/>
          <p:nvPr userDrawn="1"/>
        </p:nvSpPr>
        <p:spPr>
          <a:xfrm>
            <a:off x="12219972" y="2861892"/>
            <a:ext cx="886154" cy="540000"/>
          </a:xfrm>
          <a:prstGeom prst="rect">
            <a:avLst/>
          </a:prstGeom>
          <a:solidFill>
            <a:srgbClr val="00B29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p:txBody>
      </p:sp>
      <p:sp>
        <p:nvSpPr>
          <p:cNvPr id="9" name="Rechthoek 8">
            <a:extLst>
              <a:ext uri="{FF2B5EF4-FFF2-40B4-BE49-F238E27FC236}">
                <a16:creationId xmlns:a16="http://schemas.microsoft.com/office/drawing/2014/main" id="{DE51FE91-1017-48DB-ADCF-DE19292D1737}"/>
              </a:ext>
            </a:extLst>
          </p:cNvPr>
          <p:cNvSpPr/>
          <p:nvPr userDrawn="1"/>
        </p:nvSpPr>
        <p:spPr>
          <a:xfrm>
            <a:off x="12219972" y="4885452"/>
            <a:ext cx="886154" cy="540000"/>
          </a:xfrm>
          <a:prstGeom prst="rect">
            <a:avLst/>
          </a:prstGeom>
          <a:solidFill>
            <a:srgbClr val="D2D2D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p:txBody>
      </p:sp>
      <p:sp>
        <p:nvSpPr>
          <p:cNvPr id="11" name="Rechthoek 8">
            <a:extLst>
              <a:ext uri="{FF2B5EF4-FFF2-40B4-BE49-F238E27FC236}">
                <a16:creationId xmlns:a16="http://schemas.microsoft.com/office/drawing/2014/main" id="{D607BE86-CA98-46AA-832E-CE32AF198F79}"/>
              </a:ext>
            </a:extLst>
          </p:cNvPr>
          <p:cNvSpPr/>
          <p:nvPr userDrawn="1"/>
        </p:nvSpPr>
        <p:spPr>
          <a:xfrm>
            <a:off x="12219972" y="5467242"/>
            <a:ext cx="886154" cy="540000"/>
          </a:xfrm>
          <a:prstGeom prst="rect">
            <a:avLst/>
          </a:prstGeom>
          <a:solidFill>
            <a:srgbClr val="E6E6E6"/>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p:txBody>
      </p:sp>
      <p:sp>
        <p:nvSpPr>
          <p:cNvPr id="12" name="Rechthoek 8">
            <a:extLst>
              <a:ext uri="{FF2B5EF4-FFF2-40B4-BE49-F238E27FC236}">
                <a16:creationId xmlns:a16="http://schemas.microsoft.com/office/drawing/2014/main" id="{82B95913-08D1-4ABB-86CA-70F1224A4FC9}"/>
              </a:ext>
            </a:extLst>
          </p:cNvPr>
          <p:cNvSpPr/>
          <p:nvPr userDrawn="1"/>
        </p:nvSpPr>
        <p:spPr>
          <a:xfrm>
            <a:off x="12203739" y="4136676"/>
            <a:ext cx="886154" cy="720080"/>
          </a:xfrm>
          <a:prstGeom prst="rect">
            <a:avLst/>
          </a:prstGeom>
          <a:solidFill>
            <a:srgbClr val="73737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p:txBody>
      </p:sp>
      <p:sp>
        <p:nvSpPr>
          <p:cNvPr id="13" name="Rechthoek 8">
            <a:extLst>
              <a:ext uri="{FF2B5EF4-FFF2-40B4-BE49-F238E27FC236}">
                <a16:creationId xmlns:a16="http://schemas.microsoft.com/office/drawing/2014/main" id="{85BE4BF9-A652-4D57-A056-04A16BD37D7B}"/>
              </a:ext>
            </a:extLst>
          </p:cNvPr>
          <p:cNvSpPr/>
          <p:nvPr userDrawn="1"/>
        </p:nvSpPr>
        <p:spPr>
          <a:xfrm>
            <a:off x="13196111" y="3539130"/>
            <a:ext cx="886154" cy="540000"/>
          </a:xfrm>
          <a:prstGeom prst="rect">
            <a:avLst/>
          </a:prstGeom>
          <a:solidFill>
            <a:srgbClr val="FF8C00"/>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p:txBody>
      </p:sp>
      <p:sp>
        <p:nvSpPr>
          <p:cNvPr id="14" name="Rechthoek 8">
            <a:extLst>
              <a:ext uri="{FF2B5EF4-FFF2-40B4-BE49-F238E27FC236}">
                <a16:creationId xmlns:a16="http://schemas.microsoft.com/office/drawing/2014/main" id="{79D83B80-144A-470A-A8DC-25B265BFC861}"/>
              </a:ext>
            </a:extLst>
          </p:cNvPr>
          <p:cNvSpPr/>
          <p:nvPr userDrawn="1"/>
        </p:nvSpPr>
        <p:spPr>
          <a:xfrm>
            <a:off x="13215865" y="2856591"/>
            <a:ext cx="886154" cy="540000"/>
          </a:xfrm>
          <a:prstGeom prst="rect">
            <a:avLst/>
          </a:prstGeom>
          <a:solidFill>
            <a:srgbClr val="00827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p:txBody>
      </p:sp>
      <p:pic>
        <p:nvPicPr>
          <p:cNvPr id="15" name="Content Placeholder 12">
            <a:extLst>
              <a:ext uri="{FF2B5EF4-FFF2-40B4-BE49-F238E27FC236}">
                <a16:creationId xmlns:a16="http://schemas.microsoft.com/office/drawing/2014/main" id="{8ACAFCB3-9E37-4506-997F-3B5D74E426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67337" y="6344164"/>
            <a:ext cx="885586" cy="360000"/>
          </a:xfrm>
          <a:prstGeom prst="rect">
            <a:avLst/>
          </a:prstGeom>
        </p:spPr>
      </p:pic>
    </p:spTree>
    <p:extLst>
      <p:ext uri="{BB962C8B-B14F-4D97-AF65-F5344CB8AC3E}">
        <p14:creationId xmlns:p14="http://schemas.microsoft.com/office/powerpoint/2010/main" val="38673952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8"/>
                </a:solidFill>
              </a:defRPr>
            </a:lvl1pPr>
          </a:lstStyle>
          <a:p>
            <a:r>
              <a:rPr lang="en-US"/>
              <a:t>Click to edit Master title style</a:t>
            </a:r>
          </a:p>
        </p:txBody>
      </p:sp>
      <p:sp>
        <p:nvSpPr>
          <p:cNvPr id="3" name="Content Placeholder 2"/>
          <p:cNvSpPr>
            <a:spLocks noGrp="1"/>
          </p:cNvSpPr>
          <p:nvPr>
            <p:ph idx="1"/>
          </p:nvPr>
        </p:nvSpPr>
        <p:spPr/>
        <p:txBody>
          <a:bodyPr/>
          <a:lstStyle>
            <a:lvl1pPr>
              <a:spcBef>
                <a:spcPts val="500"/>
              </a:spcBef>
              <a:buClr>
                <a:srgbClr val="079FC3"/>
              </a:buClr>
              <a:defRPr>
                <a:solidFill>
                  <a:srgbClr val="505050"/>
                </a:solidFill>
              </a:defRPr>
            </a:lvl1pPr>
            <a:lvl2pPr marL="432011" indent="-180005">
              <a:spcBef>
                <a:spcPts val="400"/>
              </a:spcBef>
              <a:buClr>
                <a:srgbClr val="00395F"/>
              </a:buClr>
              <a:buFont typeface="Segoe UI" panose="020B0502040204020203" pitchFamily="34" charset="0"/>
              <a:buChar char="−"/>
              <a:defRPr>
                <a:solidFill>
                  <a:srgbClr val="505050"/>
                </a:solidFill>
              </a:defRPr>
            </a:lvl2pPr>
            <a:lvl3pPr>
              <a:spcBef>
                <a:spcPts val="300"/>
              </a:spcBef>
              <a:buClr>
                <a:srgbClr val="004880"/>
              </a:buClr>
              <a:defRPr>
                <a:solidFill>
                  <a:srgbClr val="505050"/>
                </a:solidFill>
              </a:defRPr>
            </a:lvl3pPr>
            <a:lvl4pPr>
              <a:spcBef>
                <a:spcPts val="200"/>
              </a:spcBef>
              <a:buClr>
                <a:srgbClr val="00395F"/>
              </a:buClr>
              <a:defRPr>
                <a:solidFill>
                  <a:srgbClr val="505050"/>
                </a:solidFill>
              </a:defRPr>
            </a:lvl4pPr>
            <a:lvl5pPr>
              <a:spcBef>
                <a:spcPts val="100"/>
              </a:spcBef>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977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with blue ar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E568-F0D6-4E55-81DA-9E893861B158}"/>
              </a:ext>
            </a:extLst>
          </p:cNvPr>
          <p:cNvSpPr>
            <a:spLocks noGrp="1"/>
          </p:cNvSpPr>
          <p:nvPr>
            <p:ph type="title"/>
          </p:nvPr>
        </p:nvSpPr>
        <p:spPr>
          <a:xfrm>
            <a:off x="3647729" y="184512"/>
            <a:ext cx="7983039" cy="602976"/>
          </a:xfrm>
        </p:spPr>
        <p:txBody>
          <a:bodyPr/>
          <a:lstStyle/>
          <a:p>
            <a:r>
              <a:rPr lang="en-US"/>
              <a:t>Click to edit Master title style</a:t>
            </a:r>
            <a:endParaRPr lang="nl-NL"/>
          </a:p>
        </p:txBody>
      </p:sp>
      <p:sp>
        <p:nvSpPr>
          <p:cNvPr id="4" name="Text Placeholder 3">
            <a:extLst>
              <a:ext uri="{FF2B5EF4-FFF2-40B4-BE49-F238E27FC236}">
                <a16:creationId xmlns:a16="http://schemas.microsoft.com/office/drawing/2014/main" id="{7B698602-98F4-4C0C-B45A-094BCFCBDD2B}"/>
              </a:ext>
            </a:extLst>
          </p:cNvPr>
          <p:cNvSpPr>
            <a:spLocks noGrp="1"/>
          </p:cNvSpPr>
          <p:nvPr>
            <p:ph type="body" sz="quarter" idx="10"/>
          </p:nvPr>
        </p:nvSpPr>
        <p:spPr>
          <a:xfrm>
            <a:off x="3647729" y="1052513"/>
            <a:ext cx="7982296" cy="4968875"/>
          </a:xfrm>
        </p:spPr>
        <p:txBody>
          <a:bodyPr/>
          <a:lstStyle>
            <a:lvl1pPr marL="0" indent="0">
              <a:buNone/>
              <a:defRPr/>
            </a:lvl1pPr>
            <a:lvl2pPr marL="310162" indent="0">
              <a:buNone/>
              <a:defRPr/>
            </a:lvl2pPr>
            <a:lvl3pPr marL="576014" indent="0">
              <a:buNone/>
              <a:defRPr/>
            </a:lvl3pPr>
            <a:lvl4pPr marL="841867" indent="0">
              <a:buNone/>
              <a:defRPr/>
            </a:lvl4pPr>
            <a:lvl5pPr marL="11077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Rectangle 4">
            <a:extLst>
              <a:ext uri="{FF2B5EF4-FFF2-40B4-BE49-F238E27FC236}">
                <a16:creationId xmlns:a16="http://schemas.microsoft.com/office/drawing/2014/main" id="{9A181778-65E8-4F01-A550-C28C86D7B29A}"/>
              </a:ext>
            </a:extLst>
          </p:cNvPr>
          <p:cNvSpPr/>
          <p:nvPr userDrawn="1"/>
        </p:nvSpPr>
        <p:spPr>
          <a:xfrm>
            <a:off x="1" y="0"/>
            <a:ext cx="3071664" cy="6858000"/>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5850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e">
    <p:spTree>
      <p:nvGrpSpPr>
        <p:cNvPr id="1" name=""/>
        <p:cNvGrpSpPr/>
        <p:nvPr/>
      </p:nvGrpSpPr>
      <p:grpSpPr>
        <a:xfrm>
          <a:off x="0" y="0"/>
          <a:ext cx="0" cy="0"/>
          <a:chOff x="0" y="0"/>
          <a:chExt cx="0" cy="0"/>
        </a:xfrm>
      </p:grpSpPr>
      <p:sp>
        <p:nvSpPr>
          <p:cNvPr id="18" name="Stroomdiagram: Handmatige invoer 17">
            <a:extLst>
              <a:ext uri="{FF2B5EF4-FFF2-40B4-BE49-F238E27FC236}">
                <a16:creationId xmlns:a16="http://schemas.microsoft.com/office/drawing/2014/main" id="{B5F72194-1617-4557-81E8-93940B438307}"/>
              </a:ext>
            </a:extLst>
          </p:cNvPr>
          <p:cNvSpPr/>
          <p:nvPr userDrawn="1"/>
        </p:nvSpPr>
        <p:spPr>
          <a:xfrm>
            <a:off x="-19140" y="2160240"/>
            <a:ext cx="6112240" cy="4697760"/>
          </a:xfrm>
          <a:prstGeom prst="flowChartManualInp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9" name="Stroomdiagram: Handmatige invoer 18">
            <a:extLst>
              <a:ext uri="{FF2B5EF4-FFF2-40B4-BE49-F238E27FC236}">
                <a16:creationId xmlns:a16="http://schemas.microsoft.com/office/drawing/2014/main" id="{86EDA546-0C8B-4F0B-BF63-FFB32DB2D1B0}"/>
              </a:ext>
            </a:extLst>
          </p:cNvPr>
          <p:cNvSpPr/>
          <p:nvPr userDrawn="1"/>
        </p:nvSpPr>
        <p:spPr>
          <a:xfrm>
            <a:off x="6079761" y="980728"/>
            <a:ext cx="6112240" cy="5877272"/>
          </a:xfrm>
          <a:prstGeom prst="flowChartManualInput">
            <a:avLst/>
          </a:prstGeom>
          <a:solidFill>
            <a:srgbClr val="E3E3E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 name="Title 1"/>
          <p:cNvSpPr>
            <a:spLocks noGrp="1"/>
          </p:cNvSpPr>
          <p:nvPr>
            <p:ph type="title" hasCustomPrompt="1"/>
          </p:nvPr>
        </p:nvSpPr>
        <p:spPr>
          <a:xfrm>
            <a:off x="553846" y="403340"/>
            <a:ext cx="9718618" cy="503590"/>
          </a:xfrm>
        </p:spPr>
        <p:txBody>
          <a:bodyPr/>
          <a:lstStyle>
            <a:lvl1pPr>
              <a:defRPr/>
            </a:lvl1pPr>
          </a:lstStyle>
          <a:p>
            <a:r>
              <a:rPr lang="nl-NL"/>
              <a:t>Click </a:t>
            </a:r>
            <a:r>
              <a:rPr lang="nl-NL" err="1"/>
              <a:t>to</a:t>
            </a:r>
            <a:r>
              <a:rPr lang="nl-NL"/>
              <a:t> </a:t>
            </a:r>
            <a:r>
              <a:rPr lang="nl-NL" err="1"/>
              <a:t>Edit</a:t>
            </a:r>
            <a:r>
              <a:rPr lang="nl-NL"/>
              <a:t> </a:t>
            </a:r>
            <a:r>
              <a:rPr lang="nl-NL" err="1"/>
              <a:t>style</a:t>
            </a:r>
            <a:endParaRPr lang="en-US"/>
          </a:p>
        </p:txBody>
      </p:sp>
      <p:sp>
        <p:nvSpPr>
          <p:cNvPr id="21" name="Rectangle 6">
            <a:extLst>
              <a:ext uri="{FF2B5EF4-FFF2-40B4-BE49-F238E27FC236}">
                <a16:creationId xmlns:a16="http://schemas.microsoft.com/office/drawing/2014/main" id="{6E07A8EB-5B66-4690-B6F6-36B3A5BDB454}"/>
              </a:ext>
            </a:extLst>
          </p:cNvPr>
          <p:cNvSpPr/>
          <p:nvPr userDrawn="1"/>
        </p:nvSpPr>
        <p:spPr>
          <a:xfrm>
            <a:off x="553846" y="6442855"/>
            <a:ext cx="1450718" cy="170496"/>
          </a:xfrm>
          <a:prstGeom prst="rect">
            <a:avLst/>
          </a:prstGeom>
        </p:spPr>
        <p:txBody>
          <a:bodyPr wrap="none" lIns="0" tIns="0" rIns="0" bIns="0" anchor="ctr">
            <a:spAutoFit/>
          </a:bodyPr>
          <a:lstStyle/>
          <a:p>
            <a:pPr defTabSz="1218798" eaLnBrk="1" fontAlgn="auto" hangingPunct="1">
              <a:spcBef>
                <a:spcPts val="0"/>
              </a:spcBef>
              <a:spcAft>
                <a:spcPts val="0"/>
              </a:spcAft>
              <a:defRPr/>
            </a:pPr>
            <a:fld id="{B4B7F101-3C82-43FF-92EC-ECC7EE2F53C2}" type="slidenum">
              <a:rPr lang="en-US" sz="1108">
                <a:solidFill>
                  <a:schemeClr val="bg1"/>
                </a:solidFill>
                <a:latin typeface="+mj-lt"/>
              </a:rPr>
              <a:pPr defTabSz="1218798" eaLnBrk="1" fontAlgn="auto" hangingPunct="1">
                <a:spcBef>
                  <a:spcPts val="0"/>
                </a:spcBef>
                <a:spcAft>
                  <a:spcPts val="0"/>
                </a:spcAft>
                <a:defRPr/>
              </a:pPr>
              <a:t>‹#›</a:t>
            </a:fld>
            <a:r>
              <a:rPr lang="en-US" sz="1108">
                <a:solidFill>
                  <a:schemeClr val="bg1"/>
                </a:solidFill>
                <a:latin typeface="+mj-lt"/>
              </a:rPr>
              <a:t>   |    Copyright © HSO</a:t>
            </a:r>
          </a:p>
        </p:txBody>
      </p:sp>
      <p:sp>
        <p:nvSpPr>
          <p:cNvPr id="24" name="Tijdelijke aanduiding voor tekst 23">
            <a:extLst>
              <a:ext uri="{FF2B5EF4-FFF2-40B4-BE49-F238E27FC236}">
                <a16:creationId xmlns:a16="http://schemas.microsoft.com/office/drawing/2014/main" id="{40F29139-CCD0-4F09-8DE8-F8747CC4A48C}"/>
              </a:ext>
            </a:extLst>
          </p:cNvPr>
          <p:cNvSpPr>
            <a:spLocks noGrp="1"/>
          </p:cNvSpPr>
          <p:nvPr>
            <p:ph type="body" sz="quarter" idx="10"/>
          </p:nvPr>
        </p:nvSpPr>
        <p:spPr>
          <a:xfrm>
            <a:off x="955044" y="980728"/>
            <a:ext cx="5316416" cy="625475"/>
          </a:xfrm>
        </p:spPr>
        <p:txBody>
          <a:bodyPr/>
          <a:lstStyle>
            <a:lvl1pPr marL="0" indent="0">
              <a:buNone/>
              <a:defRPr b="0" i="1">
                <a:solidFill>
                  <a:schemeClr val="bg2">
                    <a:lumMod val="25000"/>
                  </a:schemeClr>
                </a:solidFill>
                <a:latin typeface="Segoe UI" panose="020B0502040204020203" pitchFamily="34" charset="0"/>
                <a:cs typeface="Segoe UI" panose="020B0502040204020203" pitchFamily="34" charset="0"/>
              </a:defRPr>
            </a:lvl1pPr>
          </a:lstStyle>
          <a:p>
            <a:pPr lvl="0"/>
            <a:endParaRPr lang="nl-NL"/>
          </a:p>
        </p:txBody>
      </p:sp>
      <p:pic>
        <p:nvPicPr>
          <p:cNvPr id="4" name="Picture 3" descr="A close up of a sign&#10;&#10;Description automatically generated">
            <a:extLst>
              <a:ext uri="{FF2B5EF4-FFF2-40B4-BE49-F238E27FC236}">
                <a16:creationId xmlns:a16="http://schemas.microsoft.com/office/drawing/2014/main" id="{3D1FB7CE-13ED-4692-B6A2-C4B3C36E3D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78737" y="6392891"/>
            <a:ext cx="2023703" cy="296337"/>
          </a:xfrm>
          <a:prstGeom prst="rect">
            <a:avLst/>
          </a:prstGeom>
        </p:spPr>
      </p:pic>
    </p:spTree>
    <p:extLst>
      <p:ext uri="{BB962C8B-B14F-4D97-AF65-F5344CB8AC3E}">
        <p14:creationId xmlns:p14="http://schemas.microsoft.com/office/powerpoint/2010/main" val="136424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itle and 2 vert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5405538" cy="5220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25231" y="972000"/>
            <a:ext cx="5405538" cy="5220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4768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3 vert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3846"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108309"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4331077" y="972000"/>
            <a:ext cx="3544615" cy="5220000"/>
          </a:xfrm>
        </p:spPr>
        <p:txBody>
          <a:bodyPr>
            <a:noAutofit/>
          </a:bodyPr>
          <a:lstStyle>
            <a:lvl1pPr>
              <a:defRPr sz="1800">
                <a:solidFill>
                  <a:srgbClr val="505050"/>
                </a:solidFill>
              </a:defRPr>
            </a:lvl1pPr>
            <a:lvl2pPr>
              <a:defRPr sz="1600">
                <a:solidFill>
                  <a:srgbClr val="505050"/>
                </a:solidFill>
              </a:defRPr>
            </a:lvl2pPr>
            <a:lvl3pPr>
              <a:defRPr sz="1400">
                <a:solidFill>
                  <a:srgbClr val="505050"/>
                </a:solidFill>
              </a:defRPr>
            </a:lvl3pPr>
            <a:lvl4pPr>
              <a:defRPr sz="1200">
                <a:solidFill>
                  <a:srgbClr val="505050"/>
                </a:solidFill>
              </a:defRPr>
            </a:lvl4pPr>
            <a:lvl5pPr>
              <a:defRPr sz="1200">
                <a:solidFill>
                  <a:srgbClr val="50505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9753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6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4" name="Content Placeholder 3"/>
          <p:cNvSpPr>
            <a:spLocks noGrp="1"/>
          </p:cNvSpPr>
          <p:nvPr>
            <p:ph sz="half" idx="2"/>
          </p:nvPr>
        </p:nvSpPr>
        <p:spPr>
          <a:xfrm>
            <a:off x="576000" y="1547999"/>
            <a:ext cx="5400000" cy="4572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400">
                <a:solidFill>
                  <a:srgbClr val="50505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40000" y="900000"/>
            <a:ext cx="5400000" cy="648000"/>
          </a:xfrm>
        </p:spPr>
        <p:txBody>
          <a:bodyPr anchor="ctr">
            <a:normAutofit/>
          </a:bodyPr>
          <a:lstStyle>
            <a:lvl1pPr marL="0" indent="0">
              <a:buNone/>
              <a:defRPr sz="2000" b="1"/>
            </a:lvl1pPr>
            <a:lvl2pPr marL="457212" indent="0">
              <a:buNone/>
              <a:defRPr sz="2000" b="1"/>
            </a:lvl2pPr>
            <a:lvl3pPr marL="914423" indent="0">
              <a:buNone/>
              <a:defRPr sz="1800" b="1"/>
            </a:lvl3pPr>
            <a:lvl4pPr marL="1371634" indent="0">
              <a:buNone/>
              <a:defRPr sz="1600" b="1"/>
            </a:lvl4pPr>
            <a:lvl5pPr marL="1828846" indent="0">
              <a:buNone/>
              <a:defRPr sz="1600" b="1"/>
            </a:lvl5pPr>
            <a:lvl6pPr marL="2286057" indent="0">
              <a:buNone/>
              <a:defRPr sz="1600" b="1"/>
            </a:lvl6pPr>
            <a:lvl7pPr marL="2743269" indent="0">
              <a:buNone/>
              <a:defRPr sz="1600" b="1"/>
            </a:lvl7pPr>
            <a:lvl8pPr marL="3200480" indent="0">
              <a:buNone/>
              <a:defRPr sz="1600" b="1"/>
            </a:lvl8pPr>
            <a:lvl9pPr marL="365769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0000" y="1556791"/>
            <a:ext cx="5400000" cy="4572000"/>
          </a:xfrm>
        </p:spPr>
        <p:txBody>
          <a:bodyPr>
            <a:no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400">
                <a:solidFill>
                  <a:srgbClr val="50505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1455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5675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7826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rgbClr val="079F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1"/>
            <a:ext cx="11076923" cy="688256"/>
          </a:xfrm>
        </p:spPr>
        <p:txBody>
          <a:bodyPr/>
          <a:lstStyle>
            <a:lvl1pPr algn="ctr">
              <a:defRPr sz="4000">
                <a:solidFill>
                  <a:schemeClr val="bg1"/>
                </a:solidFill>
              </a:defRPr>
            </a:lvl1pPr>
          </a:lstStyle>
          <a:p>
            <a:r>
              <a:rPr lang="en-US"/>
              <a:t>Click to edit Master title style</a:t>
            </a:r>
          </a:p>
        </p:txBody>
      </p:sp>
      <p:sp>
        <p:nvSpPr>
          <p:cNvPr id="27" name="Rechthoek 9">
            <a:extLst>
              <a:ext uri="{FF2B5EF4-FFF2-40B4-BE49-F238E27FC236}">
                <a16:creationId xmlns:a16="http://schemas.microsoft.com/office/drawing/2014/main" id="{4E23CCE3-F548-45DF-B2BA-28EC3C0A5771}"/>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2A6A4A29-5A0A-42D9-8F71-413A081ADC2C}"/>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29" name="Rechthoek 6">
            <a:extLst>
              <a:ext uri="{FF2B5EF4-FFF2-40B4-BE49-F238E27FC236}">
                <a16:creationId xmlns:a16="http://schemas.microsoft.com/office/drawing/2014/main" id="{DB0A07C4-F028-45CC-9852-F06EEAE58E8C}"/>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0" name="Rechthoek 8">
            <a:extLst>
              <a:ext uri="{FF2B5EF4-FFF2-40B4-BE49-F238E27FC236}">
                <a16:creationId xmlns:a16="http://schemas.microsoft.com/office/drawing/2014/main" id="{3DE472A7-5921-4AA4-ABD2-7D1DA28D51BD}"/>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1" name="Rechthoek 8">
            <a:extLst>
              <a:ext uri="{FF2B5EF4-FFF2-40B4-BE49-F238E27FC236}">
                <a16:creationId xmlns:a16="http://schemas.microsoft.com/office/drawing/2014/main" id="{9CBFFBD8-23D8-432C-92D7-A46284E374D9}"/>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2" name="Rechthoek 8">
            <a:extLst>
              <a:ext uri="{FF2B5EF4-FFF2-40B4-BE49-F238E27FC236}">
                <a16:creationId xmlns:a16="http://schemas.microsoft.com/office/drawing/2014/main" id="{473E2A3F-50BD-42FF-AC24-B9E3287BACD3}"/>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3" name="Rechthoek 8">
            <a:extLst>
              <a:ext uri="{FF2B5EF4-FFF2-40B4-BE49-F238E27FC236}">
                <a16:creationId xmlns:a16="http://schemas.microsoft.com/office/drawing/2014/main" id="{070CB1FA-1D28-4DF6-AD95-53A70869362D}"/>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4" name="Rechthoek 8">
            <a:extLst>
              <a:ext uri="{FF2B5EF4-FFF2-40B4-BE49-F238E27FC236}">
                <a16:creationId xmlns:a16="http://schemas.microsoft.com/office/drawing/2014/main" id="{BCDF15DE-F356-41A4-8C97-6480DC47A900}"/>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5" name="Rechthoek 8">
            <a:extLst>
              <a:ext uri="{FF2B5EF4-FFF2-40B4-BE49-F238E27FC236}">
                <a16:creationId xmlns:a16="http://schemas.microsoft.com/office/drawing/2014/main" id="{87EEE6C5-6CC8-424A-BBBF-8C1012F2F32F}"/>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6" name="Rechthoek 8">
            <a:extLst>
              <a:ext uri="{FF2B5EF4-FFF2-40B4-BE49-F238E27FC236}">
                <a16:creationId xmlns:a16="http://schemas.microsoft.com/office/drawing/2014/main" id="{04260BAE-14CF-40F3-96A7-C6E30FFB5040}"/>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37" name="Rechthoek 8">
            <a:extLst>
              <a:ext uri="{FF2B5EF4-FFF2-40B4-BE49-F238E27FC236}">
                <a16:creationId xmlns:a16="http://schemas.microsoft.com/office/drawing/2014/main" id="{9A8ED9F1-B5F0-4DD9-A32D-B494D3EA5B32}"/>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38" name="Rechthoek 8">
            <a:extLst>
              <a:ext uri="{FF2B5EF4-FFF2-40B4-BE49-F238E27FC236}">
                <a16:creationId xmlns:a16="http://schemas.microsoft.com/office/drawing/2014/main" id="{36C72B72-76EA-477A-B4E8-9909BA9828A0}"/>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pic>
        <p:nvPicPr>
          <p:cNvPr id="16" name="Picture 8">
            <a:extLst>
              <a:ext uri="{FF2B5EF4-FFF2-40B4-BE49-F238E27FC236}">
                <a16:creationId xmlns:a16="http://schemas.microsoft.com/office/drawing/2014/main" id="{80B7CBCD-DE81-4194-9166-3CA81D79EC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2169" y="6383794"/>
            <a:ext cx="1898600" cy="282862"/>
          </a:xfrm>
          <a:prstGeom prst="rect">
            <a:avLst/>
          </a:prstGeom>
        </p:spPr>
      </p:pic>
    </p:spTree>
    <p:extLst>
      <p:ext uri="{BB962C8B-B14F-4D97-AF65-F5344CB8AC3E}">
        <p14:creationId xmlns:p14="http://schemas.microsoft.com/office/powerpoint/2010/main" val="13010524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rgbClr val="00395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1"/>
            <a:ext cx="11076923" cy="688256"/>
          </a:xfrm>
        </p:spPr>
        <p:txBody>
          <a:bodyPr/>
          <a:lstStyle>
            <a:lvl1pPr algn="ctr">
              <a:defRPr sz="4000">
                <a:solidFill>
                  <a:schemeClr val="bg1"/>
                </a:solidFill>
              </a:defRPr>
            </a:lvl1pPr>
          </a:lstStyle>
          <a:p>
            <a:r>
              <a:rPr lang="en-US"/>
              <a:t>Click to edit Master title style</a:t>
            </a:r>
          </a:p>
        </p:txBody>
      </p:sp>
      <p:sp>
        <p:nvSpPr>
          <p:cNvPr id="27" name="Rechthoek 9">
            <a:extLst>
              <a:ext uri="{FF2B5EF4-FFF2-40B4-BE49-F238E27FC236}">
                <a16:creationId xmlns:a16="http://schemas.microsoft.com/office/drawing/2014/main" id="{698AD8C4-F221-49DA-B777-639999FF4059}"/>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AA2B6F95-1525-4CC5-BF42-AF2D6C899D8B}"/>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29" name="Rechthoek 6">
            <a:extLst>
              <a:ext uri="{FF2B5EF4-FFF2-40B4-BE49-F238E27FC236}">
                <a16:creationId xmlns:a16="http://schemas.microsoft.com/office/drawing/2014/main" id="{86B3F3CD-3208-48DD-B91C-356F3DD20D9E}"/>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0" name="Rechthoek 8">
            <a:extLst>
              <a:ext uri="{FF2B5EF4-FFF2-40B4-BE49-F238E27FC236}">
                <a16:creationId xmlns:a16="http://schemas.microsoft.com/office/drawing/2014/main" id="{35A8C819-1EEA-4885-8180-D0CA797284F5}"/>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1" name="Rechthoek 8">
            <a:extLst>
              <a:ext uri="{FF2B5EF4-FFF2-40B4-BE49-F238E27FC236}">
                <a16:creationId xmlns:a16="http://schemas.microsoft.com/office/drawing/2014/main" id="{C7CCE5E2-1E7E-4FE1-A980-DEEB706911E2}"/>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2" name="Rechthoek 8">
            <a:extLst>
              <a:ext uri="{FF2B5EF4-FFF2-40B4-BE49-F238E27FC236}">
                <a16:creationId xmlns:a16="http://schemas.microsoft.com/office/drawing/2014/main" id="{158FCD89-DF13-4FF5-8D71-C7CF72A1A20E}"/>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3" name="Rechthoek 8">
            <a:extLst>
              <a:ext uri="{FF2B5EF4-FFF2-40B4-BE49-F238E27FC236}">
                <a16:creationId xmlns:a16="http://schemas.microsoft.com/office/drawing/2014/main" id="{EA2E507A-72F7-4A97-A4D9-065135D49892}"/>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4" name="Rechthoek 8">
            <a:extLst>
              <a:ext uri="{FF2B5EF4-FFF2-40B4-BE49-F238E27FC236}">
                <a16:creationId xmlns:a16="http://schemas.microsoft.com/office/drawing/2014/main" id="{A0C9E0B6-815A-4131-B2CB-AED2ED9D6A10}"/>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5" name="Rechthoek 8">
            <a:extLst>
              <a:ext uri="{FF2B5EF4-FFF2-40B4-BE49-F238E27FC236}">
                <a16:creationId xmlns:a16="http://schemas.microsoft.com/office/drawing/2014/main" id="{D6C4196A-A89C-45D5-9D7A-6D5E26AA1E28}"/>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6" name="Rechthoek 8">
            <a:extLst>
              <a:ext uri="{FF2B5EF4-FFF2-40B4-BE49-F238E27FC236}">
                <a16:creationId xmlns:a16="http://schemas.microsoft.com/office/drawing/2014/main" id="{A6FDF4EC-319B-4419-B1C8-8F94C162ABE8}"/>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37" name="Rechthoek 8">
            <a:extLst>
              <a:ext uri="{FF2B5EF4-FFF2-40B4-BE49-F238E27FC236}">
                <a16:creationId xmlns:a16="http://schemas.microsoft.com/office/drawing/2014/main" id="{9E6C5DC8-77AB-44B8-9E0F-CF75F98E5BE9}"/>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38" name="Rechthoek 8">
            <a:extLst>
              <a:ext uri="{FF2B5EF4-FFF2-40B4-BE49-F238E27FC236}">
                <a16:creationId xmlns:a16="http://schemas.microsoft.com/office/drawing/2014/main" id="{2ADA0F13-75CE-4A63-89E7-8D30BF648CB1}"/>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pic>
        <p:nvPicPr>
          <p:cNvPr id="16" name="Picture 8">
            <a:extLst>
              <a:ext uri="{FF2B5EF4-FFF2-40B4-BE49-F238E27FC236}">
                <a16:creationId xmlns:a16="http://schemas.microsoft.com/office/drawing/2014/main" id="{9E62B034-9608-4085-AD7D-EFE964967A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2169" y="6383794"/>
            <a:ext cx="1898600" cy="282862"/>
          </a:xfrm>
          <a:prstGeom prst="rect">
            <a:avLst/>
          </a:prstGeom>
        </p:spPr>
      </p:pic>
    </p:spTree>
    <p:extLst>
      <p:ext uri="{BB962C8B-B14F-4D97-AF65-F5344CB8AC3E}">
        <p14:creationId xmlns:p14="http://schemas.microsoft.com/office/powerpoint/2010/main" val="2402279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_3">
    <p:bg>
      <p:bgPr>
        <a:solidFill>
          <a:srgbClr val="00395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1"/>
            <a:ext cx="11076923" cy="688256"/>
          </a:xfrm>
        </p:spPr>
        <p:txBody>
          <a:bodyPr/>
          <a:lstStyle>
            <a:lvl1pPr algn="ctr">
              <a:defRPr sz="4000">
                <a:solidFill>
                  <a:schemeClr val="bg1"/>
                </a:solidFill>
              </a:defRPr>
            </a:lvl1pPr>
          </a:lstStyle>
          <a:p>
            <a:r>
              <a:rPr lang="en-US"/>
              <a:t>Click to edit Master title style</a:t>
            </a:r>
          </a:p>
        </p:txBody>
      </p:sp>
      <p:sp>
        <p:nvSpPr>
          <p:cNvPr id="4" name="Rechthoek 9">
            <a:extLst>
              <a:ext uri="{FF2B5EF4-FFF2-40B4-BE49-F238E27FC236}">
                <a16:creationId xmlns:a16="http://schemas.microsoft.com/office/drawing/2014/main" id="{18688C23-A1F1-4196-984A-64EBB44CE02C}"/>
              </a:ext>
            </a:extLst>
          </p:cNvPr>
          <p:cNvSpPr/>
          <p:nvPr userDrawn="1"/>
        </p:nvSpPr>
        <p:spPr>
          <a:xfrm>
            <a:off x="12187328" y="3539130"/>
            <a:ext cx="886154" cy="540000"/>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255</a:t>
            </a:r>
          </a:p>
          <a:p>
            <a:pPr algn="ctr"/>
            <a:r>
              <a:rPr lang="nl-NL" sz="1000">
                <a:latin typeface="Segoe UI" pitchFamily="34" charset="0"/>
                <a:ea typeface="Segoe UI" pitchFamily="34" charset="0"/>
                <a:cs typeface="Segoe UI" pitchFamily="34" charset="0"/>
              </a:rPr>
              <a:t>G 185</a:t>
            </a:r>
          </a:p>
          <a:p>
            <a:pPr algn="ctr"/>
            <a:r>
              <a:rPr lang="nl-NL" sz="1000">
                <a:latin typeface="Segoe UI" pitchFamily="34" charset="0"/>
                <a:ea typeface="Segoe UI" pitchFamily="34" charset="0"/>
                <a:cs typeface="Segoe UI" pitchFamily="34" charset="0"/>
              </a:rPr>
              <a:t>B 000</a:t>
            </a:r>
          </a:p>
        </p:txBody>
      </p:sp>
      <p:sp>
        <p:nvSpPr>
          <p:cNvPr id="5" name="Rechthoek 14">
            <a:extLst>
              <a:ext uri="{FF2B5EF4-FFF2-40B4-BE49-F238E27FC236}">
                <a16:creationId xmlns:a16="http://schemas.microsoft.com/office/drawing/2014/main" id="{EB808CC5-CC80-4602-AFCC-1FF14B037728}"/>
              </a:ext>
            </a:extLst>
          </p:cNvPr>
          <p:cNvSpPr/>
          <p:nvPr userDrawn="1"/>
        </p:nvSpPr>
        <p:spPr>
          <a:xfrm>
            <a:off x="12191901" y="2174053"/>
            <a:ext cx="886154" cy="54000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241</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085</a:t>
            </a:r>
          </a:p>
          <a:p>
            <a:pPr algn="ctr"/>
            <a:r>
              <a:rPr lang="nl-NL" sz="1000">
                <a:latin typeface="Segoe UI" pitchFamily="34" charset="0"/>
                <a:ea typeface="Segoe UI" pitchFamily="34" charset="0"/>
                <a:cs typeface="Segoe UI" pitchFamily="34" charset="0"/>
              </a:rPr>
              <a:t>B 075</a:t>
            </a:r>
          </a:p>
        </p:txBody>
      </p:sp>
      <p:sp>
        <p:nvSpPr>
          <p:cNvPr id="6" name="Rechthoek 6">
            <a:extLst>
              <a:ext uri="{FF2B5EF4-FFF2-40B4-BE49-F238E27FC236}">
                <a16:creationId xmlns:a16="http://schemas.microsoft.com/office/drawing/2014/main" id="{B9B9DC01-0791-4047-BC2B-6465190A7FCB}"/>
              </a:ext>
            </a:extLst>
          </p:cNvPr>
          <p:cNvSpPr/>
          <p:nvPr userDrawn="1"/>
        </p:nvSpPr>
        <p:spPr>
          <a:xfrm>
            <a:off x="12191902" y="795574"/>
            <a:ext cx="886252" cy="720080"/>
          </a:xfrm>
          <a:prstGeom prst="rect">
            <a:avLst/>
          </a:prstGeom>
          <a:solidFill>
            <a:srgbClr val="00395F"/>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p:txBody>
      </p:sp>
      <p:sp>
        <p:nvSpPr>
          <p:cNvPr id="7" name="Rechthoek 8">
            <a:extLst>
              <a:ext uri="{FF2B5EF4-FFF2-40B4-BE49-F238E27FC236}">
                <a16:creationId xmlns:a16="http://schemas.microsoft.com/office/drawing/2014/main" id="{84D14FA8-4F01-49E2-B40F-CAF0C5420244}"/>
              </a:ext>
            </a:extLst>
          </p:cNvPr>
          <p:cNvSpPr/>
          <p:nvPr userDrawn="1"/>
        </p:nvSpPr>
        <p:spPr>
          <a:xfrm>
            <a:off x="12220150" y="1567762"/>
            <a:ext cx="853332" cy="540000"/>
          </a:xfrm>
          <a:prstGeom prst="rect">
            <a:avLst/>
          </a:prstGeom>
          <a:solidFill>
            <a:srgbClr val="079FC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p:txBody>
      </p:sp>
      <p:sp>
        <p:nvSpPr>
          <p:cNvPr id="8" name="Rechthoek 8">
            <a:extLst>
              <a:ext uri="{FF2B5EF4-FFF2-40B4-BE49-F238E27FC236}">
                <a16:creationId xmlns:a16="http://schemas.microsoft.com/office/drawing/2014/main" id="{139EEC71-8177-4FE4-9756-D306828D2BC6}"/>
              </a:ext>
            </a:extLst>
          </p:cNvPr>
          <p:cNvSpPr/>
          <p:nvPr userDrawn="1"/>
        </p:nvSpPr>
        <p:spPr>
          <a:xfrm>
            <a:off x="12219972" y="2861892"/>
            <a:ext cx="886154" cy="540000"/>
          </a:xfrm>
          <a:prstGeom prst="rect">
            <a:avLst/>
          </a:prstGeom>
          <a:solidFill>
            <a:srgbClr val="00B29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p:txBody>
      </p:sp>
      <p:sp>
        <p:nvSpPr>
          <p:cNvPr id="9" name="Rechthoek 8">
            <a:extLst>
              <a:ext uri="{FF2B5EF4-FFF2-40B4-BE49-F238E27FC236}">
                <a16:creationId xmlns:a16="http://schemas.microsoft.com/office/drawing/2014/main" id="{2B50DC61-6950-4D0E-8AF3-51C257C4EC1E}"/>
              </a:ext>
            </a:extLst>
          </p:cNvPr>
          <p:cNvSpPr/>
          <p:nvPr userDrawn="1"/>
        </p:nvSpPr>
        <p:spPr>
          <a:xfrm>
            <a:off x="12219972" y="4885452"/>
            <a:ext cx="886154" cy="540000"/>
          </a:xfrm>
          <a:prstGeom prst="rect">
            <a:avLst/>
          </a:prstGeom>
          <a:solidFill>
            <a:srgbClr val="D2D2D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p:txBody>
      </p:sp>
      <p:sp>
        <p:nvSpPr>
          <p:cNvPr id="11" name="Rechthoek 8">
            <a:extLst>
              <a:ext uri="{FF2B5EF4-FFF2-40B4-BE49-F238E27FC236}">
                <a16:creationId xmlns:a16="http://schemas.microsoft.com/office/drawing/2014/main" id="{63CFA311-9C5A-45BD-BFFF-D01BEA85F58B}"/>
              </a:ext>
            </a:extLst>
          </p:cNvPr>
          <p:cNvSpPr/>
          <p:nvPr userDrawn="1"/>
        </p:nvSpPr>
        <p:spPr>
          <a:xfrm>
            <a:off x="12219972" y="5467242"/>
            <a:ext cx="886154" cy="540000"/>
          </a:xfrm>
          <a:prstGeom prst="rect">
            <a:avLst/>
          </a:prstGeom>
          <a:solidFill>
            <a:srgbClr val="E6E6E6"/>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p:txBody>
      </p:sp>
      <p:sp>
        <p:nvSpPr>
          <p:cNvPr id="12" name="Rechthoek 8">
            <a:extLst>
              <a:ext uri="{FF2B5EF4-FFF2-40B4-BE49-F238E27FC236}">
                <a16:creationId xmlns:a16="http://schemas.microsoft.com/office/drawing/2014/main" id="{4C6E5E00-40BB-4CFB-BB32-557850E38C6B}"/>
              </a:ext>
            </a:extLst>
          </p:cNvPr>
          <p:cNvSpPr/>
          <p:nvPr userDrawn="1"/>
        </p:nvSpPr>
        <p:spPr>
          <a:xfrm>
            <a:off x="12203739" y="4136676"/>
            <a:ext cx="886154" cy="720080"/>
          </a:xfrm>
          <a:prstGeom prst="rect">
            <a:avLst/>
          </a:prstGeom>
          <a:solidFill>
            <a:srgbClr val="73737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p:txBody>
      </p:sp>
      <p:sp>
        <p:nvSpPr>
          <p:cNvPr id="13" name="Rechthoek 8">
            <a:extLst>
              <a:ext uri="{FF2B5EF4-FFF2-40B4-BE49-F238E27FC236}">
                <a16:creationId xmlns:a16="http://schemas.microsoft.com/office/drawing/2014/main" id="{84C78B4A-CED4-4B67-85AC-F40C5E36DE17}"/>
              </a:ext>
            </a:extLst>
          </p:cNvPr>
          <p:cNvSpPr/>
          <p:nvPr userDrawn="1"/>
        </p:nvSpPr>
        <p:spPr>
          <a:xfrm>
            <a:off x="13196111" y="3539130"/>
            <a:ext cx="886154" cy="540000"/>
          </a:xfrm>
          <a:prstGeom prst="rect">
            <a:avLst/>
          </a:prstGeom>
          <a:solidFill>
            <a:srgbClr val="FF8C00"/>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p:txBody>
      </p:sp>
      <p:sp>
        <p:nvSpPr>
          <p:cNvPr id="14" name="Rechthoek 8">
            <a:extLst>
              <a:ext uri="{FF2B5EF4-FFF2-40B4-BE49-F238E27FC236}">
                <a16:creationId xmlns:a16="http://schemas.microsoft.com/office/drawing/2014/main" id="{11C2CD96-8458-4B63-9F0F-755D5BACE02C}"/>
              </a:ext>
            </a:extLst>
          </p:cNvPr>
          <p:cNvSpPr/>
          <p:nvPr userDrawn="1"/>
        </p:nvSpPr>
        <p:spPr>
          <a:xfrm>
            <a:off x="13215865" y="2856591"/>
            <a:ext cx="886154" cy="540000"/>
          </a:xfrm>
          <a:prstGeom prst="rect">
            <a:avLst/>
          </a:prstGeom>
          <a:solidFill>
            <a:srgbClr val="00827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p:txBody>
      </p:sp>
      <p:pic>
        <p:nvPicPr>
          <p:cNvPr id="15" name="Content Placeholder 12">
            <a:extLst>
              <a:ext uri="{FF2B5EF4-FFF2-40B4-BE49-F238E27FC236}">
                <a16:creationId xmlns:a16="http://schemas.microsoft.com/office/drawing/2014/main" id="{1CA4531B-EB4E-4349-9BB2-59FCFF1938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67337" y="6344164"/>
            <a:ext cx="885586" cy="360000"/>
          </a:xfrm>
          <a:prstGeom prst="rect">
            <a:avLst/>
          </a:prstGeom>
        </p:spPr>
      </p:pic>
    </p:spTree>
    <p:extLst>
      <p:ext uri="{BB962C8B-B14F-4D97-AF65-F5344CB8AC3E}">
        <p14:creationId xmlns:p14="http://schemas.microsoft.com/office/powerpoint/2010/main" val="770581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rgbClr val="F1554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1"/>
            <a:ext cx="11076923" cy="688256"/>
          </a:xfrm>
        </p:spPr>
        <p:txBody>
          <a:bodyPr/>
          <a:lstStyle>
            <a:lvl1pPr algn="ctr">
              <a:defRPr sz="4000">
                <a:solidFill>
                  <a:schemeClr val="bg1"/>
                </a:solidFill>
              </a:defRPr>
            </a:lvl1pPr>
          </a:lstStyle>
          <a:p>
            <a:r>
              <a:rPr lang="en-US"/>
              <a:t>Click to edit Master title style</a:t>
            </a:r>
          </a:p>
        </p:txBody>
      </p:sp>
      <p:sp>
        <p:nvSpPr>
          <p:cNvPr id="27" name="Rechthoek 9">
            <a:extLst>
              <a:ext uri="{FF2B5EF4-FFF2-40B4-BE49-F238E27FC236}">
                <a16:creationId xmlns:a16="http://schemas.microsoft.com/office/drawing/2014/main" id="{E9C0455F-830A-45E0-86EC-09C78C9F97D7}"/>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96A151F5-2549-434A-ACC4-BB32881E3F35}"/>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29" name="Rechthoek 6">
            <a:extLst>
              <a:ext uri="{FF2B5EF4-FFF2-40B4-BE49-F238E27FC236}">
                <a16:creationId xmlns:a16="http://schemas.microsoft.com/office/drawing/2014/main" id="{18D450DB-5CB7-492F-8C4B-942BFD69440E}"/>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0" name="Rechthoek 8">
            <a:extLst>
              <a:ext uri="{FF2B5EF4-FFF2-40B4-BE49-F238E27FC236}">
                <a16:creationId xmlns:a16="http://schemas.microsoft.com/office/drawing/2014/main" id="{2DDC84B6-7BB3-4C0C-822B-30CF7738A3A8}"/>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1" name="Rechthoek 8">
            <a:extLst>
              <a:ext uri="{FF2B5EF4-FFF2-40B4-BE49-F238E27FC236}">
                <a16:creationId xmlns:a16="http://schemas.microsoft.com/office/drawing/2014/main" id="{221CD2F7-934B-463F-81DC-17A68147F27A}"/>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2" name="Rechthoek 8">
            <a:extLst>
              <a:ext uri="{FF2B5EF4-FFF2-40B4-BE49-F238E27FC236}">
                <a16:creationId xmlns:a16="http://schemas.microsoft.com/office/drawing/2014/main" id="{10F42F73-A5B7-4C37-9E56-866EF0362915}"/>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3" name="Rechthoek 8">
            <a:extLst>
              <a:ext uri="{FF2B5EF4-FFF2-40B4-BE49-F238E27FC236}">
                <a16:creationId xmlns:a16="http://schemas.microsoft.com/office/drawing/2014/main" id="{15A7E861-B023-440A-8FFF-4DD6D6FF648E}"/>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4" name="Rechthoek 8">
            <a:extLst>
              <a:ext uri="{FF2B5EF4-FFF2-40B4-BE49-F238E27FC236}">
                <a16:creationId xmlns:a16="http://schemas.microsoft.com/office/drawing/2014/main" id="{D51F60E9-4C9B-4A9C-8CBF-67414703018E}"/>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5" name="Rechthoek 8">
            <a:extLst>
              <a:ext uri="{FF2B5EF4-FFF2-40B4-BE49-F238E27FC236}">
                <a16:creationId xmlns:a16="http://schemas.microsoft.com/office/drawing/2014/main" id="{66D7DDED-4282-4F80-B9F0-C33A1E84C8EB}"/>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6" name="Rechthoek 8">
            <a:extLst>
              <a:ext uri="{FF2B5EF4-FFF2-40B4-BE49-F238E27FC236}">
                <a16:creationId xmlns:a16="http://schemas.microsoft.com/office/drawing/2014/main" id="{FA4E93EC-00ED-4E40-96B0-252F515DAC57}"/>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37" name="Rechthoek 8">
            <a:extLst>
              <a:ext uri="{FF2B5EF4-FFF2-40B4-BE49-F238E27FC236}">
                <a16:creationId xmlns:a16="http://schemas.microsoft.com/office/drawing/2014/main" id="{59E16B7D-3459-4379-A836-B1DD94055294}"/>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38" name="Rechthoek 8">
            <a:extLst>
              <a:ext uri="{FF2B5EF4-FFF2-40B4-BE49-F238E27FC236}">
                <a16:creationId xmlns:a16="http://schemas.microsoft.com/office/drawing/2014/main" id="{6C5BFE56-8BBA-4740-A5EB-B59FC965A2E6}"/>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pic>
        <p:nvPicPr>
          <p:cNvPr id="16" name="Picture 8">
            <a:extLst>
              <a:ext uri="{FF2B5EF4-FFF2-40B4-BE49-F238E27FC236}">
                <a16:creationId xmlns:a16="http://schemas.microsoft.com/office/drawing/2014/main" id="{0B761D9D-0D0C-42C8-890F-D115C5CF23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2169" y="6383794"/>
            <a:ext cx="1898600" cy="282862"/>
          </a:xfrm>
          <a:prstGeom prst="rect">
            <a:avLst/>
          </a:prstGeom>
        </p:spPr>
      </p:pic>
    </p:spTree>
    <p:extLst>
      <p:ext uri="{BB962C8B-B14F-4D97-AF65-F5344CB8AC3E}">
        <p14:creationId xmlns:p14="http://schemas.microsoft.com/office/powerpoint/2010/main" val="27853455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6000" y="1620001"/>
            <a:ext cx="11076923" cy="688256"/>
          </a:xfrm>
        </p:spPr>
        <p:txBody>
          <a:bodyPr/>
          <a:lstStyle>
            <a:lvl1pPr algn="ctr">
              <a:defRPr sz="4000">
                <a:solidFill>
                  <a:schemeClr val="bg1"/>
                </a:solidFill>
              </a:defRPr>
            </a:lvl1pPr>
          </a:lstStyle>
          <a:p>
            <a:r>
              <a:rPr lang="en-US"/>
              <a:t>Click to edit Master title style</a:t>
            </a:r>
          </a:p>
        </p:txBody>
      </p:sp>
      <p:sp>
        <p:nvSpPr>
          <p:cNvPr id="27" name="Rechthoek 9">
            <a:extLst>
              <a:ext uri="{FF2B5EF4-FFF2-40B4-BE49-F238E27FC236}">
                <a16:creationId xmlns:a16="http://schemas.microsoft.com/office/drawing/2014/main" id="{B2789362-AF78-4326-BB65-DD8D559E5934}"/>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28" name="Rechthoek 14">
            <a:extLst>
              <a:ext uri="{FF2B5EF4-FFF2-40B4-BE49-F238E27FC236}">
                <a16:creationId xmlns:a16="http://schemas.microsoft.com/office/drawing/2014/main" id="{DBA65316-C52C-4D24-B1B8-F6643C02B4D9}"/>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29" name="Rechthoek 6">
            <a:extLst>
              <a:ext uri="{FF2B5EF4-FFF2-40B4-BE49-F238E27FC236}">
                <a16:creationId xmlns:a16="http://schemas.microsoft.com/office/drawing/2014/main" id="{5FDF2C7B-7ADC-4AAC-8482-4914B3CEE1E2}"/>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30" name="Rechthoek 8">
            <a:extLst>
              <a:ext uri="{FF2B5EF4-FFF2-40B4-BE49-F238E27FC236}">
                <a16:creationId xmlns:a16="http://schemas.microsoft.com/office/drawing/2014/main" id="{59FF0E50-0A3C-41C3-9FC5-C66FB5FD3325}"/>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31" name="Rechthoek 8">
            <a:extLst>
              <a:ext uri="{FF2B5EF4-FFF2-40B4-BE49-F238E27FC236}">
                <a16:creationId xmlns:a16="http://schemas.microsoft.com/office/drawing/2014/main" id="{046E930A-92F1-4B86-87E3-CDD3A9C246E1}"/>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32" name="Rechthoek 8">
            <a:extLst>
              <a:ext uri="{FF2B5EF4-FFF2-40B4-BE49-F238E27FC236}">
                <a16:creationId xmlns:a16="http://schemas.microsoft.com/office/drawing/2014/main" id="{D8FA147C-5852-4DE2-8CE3-164A8061629B}"/>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33" name="Rechthoek 8">
            <a:extLst>
              <a:ext uri="{FF2B5EF4-FFF2-40B4-BE49-F238E27FC236}">
                <a16:creationId xmlns:a16="http://schemas.microsoft.com/office/drawing/2014/main" id="{DA74B30A-FFC5-4E9E-8103-89E2C4A12E5A}"/>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34" name="Rechthoek 8">
            <a:extLst>
              <a:ext uri="{FF2B5EF4-FFF2-40B4-BE49-F238E27FC236}">
                <a16:creationId xmlns:a16="http://schemas.microsoft.com/office/drawing/2014/main" id="{0B71C5B3-9F06-44C3-BAE3-78CE159DD183}"/>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5" name="Rechthoek 8">
            <a:extLst>
              <a:ext uri="{FF2B5EF4-FFF2-40B4-BE49-F238E27FC236}">
                <a16:creationId xmlns:a16="http://schemas.microsoft.com/office/drawing/2014/main" id="{15AF9D7F-4408-4EF7-8F17-5615BB767561}"/>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6" name="Rechthoek 8">
            <a:extLst>
              <a:ext uri="{FF2B5EF4-FFF2-40B4-BE49-F238E27FC236}">
                <a16:creationId xmlns:a16="http://schemas.microsoft.com/office/drawing/2014/main" id="{F715AB88-D797-4336-96DE-323A82EF39D6}"/>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37" name="Rechthoek 8">
            <a:extLst>
              <a:ext uri="{FF2B5EF4-FFF2-40B4-BE49-F238E27FC236}">
                <a16:creationId xmlns:a16="http://schemas.microsoft.com/office/drawing/2014/main" id="{E5074B13-1B5D-4FB3-8272-6137B8F06917}"/>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38" name="Rechthoek 8">
            <a:extLst>
              <a:ext uri="{FF2B5EF4-FFF2-40B4-BE49-F238E27FC236}">
                <a16:creationId xmlns:a16="http://schemas.microsoft.com/office/drawing/2014/main" id="{E4298286-1492-4E83-938D-ECA163632129}"/>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pic>
        <p:nvPicPr>
          <p:cNvPr id="16" name="Picture 8">
            <a:extLst>
              <a:ext uri="{FF2B5EF4-FFF2-40B4-BE49-F238E27FC236}">
                <a16:creationId xmlns:a16="http://schemas.microsoft.com/office/drawing/2014/main" id="{B21897DD-5BEF-451A-B568-35082F203E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2169" y="6383794"/>
            <a:ext cx="1898600" cy="282862"/>
          </a:xfrm>
          <a:prstGeom prst="rect">
            <a:avLst/>
          </a:prstGeom>
        </p:spPr>
      </p:pic>
    </p:spTree>
    <p:extLst>
      <p:ext uri="{BB962C8B-B14F-4D97-AF65-F5344CB8AC3E}">
        <p14:creationId xmlns:p14="http://schemas.microsoft.com/office/powerpoint/2010/main" val="36603200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Index">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50886954-10BF-4984-BFB6-3A6212CC86C4}"/>
              </a:ext>
            </a:extLst>
          </p:cNvPr>
          <p:cNvSpPr>
            <a:spLocks noGrp="1"/>
          </p:cNvSpPr>
          <p:nvPr>
            <p:ph type="pic" sz="quarter" idx="10"/>
          </p:nvPr>
        </p:nvSpPr>
        <p:spPr>
          <a:xfrm>
            <a:off x="0" y="0"/>
            <a:ext cx="12192000" cy="6858000"/>
          </a:xfrm>
        </p:spPr>
        <p:txBody>
          <a:bodyPr/>
          <a:lstStyle/>
          <a:p>
            <a:endParaRPr lang="nl-NL"/>
          </a:p>
        </p:txBody>
      </p:sp>
      <p:sp>
        <p:nvSpPr>
          <p:cNvPr id="2" name="Rechthoek 1">
            <a:extLst>
              <a:ext uri="{FF2B5EF4-FFF2-40B4-BE49-F238E27FC236}">
                <a16:creationId xmlns:a16="http://schemas.microsoft.com/office/drawing/2014/main" id="{64CA93C7-61B7-4758-9DC7-A3D9C325DC15}"/>
              </a:ext>
            </a:extLst>
          </p:cNvPr>
          <p:cNvSpPr/>
          <p:nvPr userDrawn="1"/>
        </p:nvSpPr>
        <p:spPr>
          <a:xfrm>
            <a:off x="0" y="6309320"/>
            <a:ext cx="12192000"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221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_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90FBCB0-99BF-4561-AD25-C4C15E00D31F}"/>
              </a:ext>
            </a:extLst>
          </p:cNvPr>
          <p:cNvPicPr>
            <a:picLocks noChangeAspect="1"/>
          </p:cNvPicPr>
          <p:nvPr userDrawn="1"/>
        </p:nvPicPr>
        <p:blipFill>
          <a:blip r:embed="rId2">
            <a:extLst>
              <a:ext uri="{28A0092B-C50C-407E-A947-70E740481C1C}">
                <a14:useLocalDpi xmlns:a14="http://schemas.microsoft.com/office/drawing/2010/main" val="0"/>
              </a:ext>
            </a:extLst>
          </a:blip>
          <a:srcRect l="17365" t="21362" r="285" b="5811"/>
          <a:stretch>
            <a:fillRect/>
          </a:stretch>
        </p:blipFill>
        <p:spPr bwMode="auto">
          <a:xfrm>
            <a:off x="-14817" y="1484314"/>
            <a:ext cx="12206817"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 name="Rechte verbindingslijn 5"/>
          <p:cNvCxnSpPr/>
          <p:nvPr userDrawn="1"/>
        </p:nvCxnSpPr>
        <p:spPr>
          <a:xfrm>
            <a:off x="2163233" y="1189038"/>
            <a:ext cx="0" cy="2174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Rechte verbindingslijn 22"/>
          <p:cNvCxnSpPr/>
          <p:nvPr userDrawn="1"/>
        </p:nvCxnSpPr>
        <p:spPr>
          <a:xfrm flipH="1">
            <a:off x="2163234" y="3356992"/>
            <a:ext cx="10075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hthoek 26"/>
          <p:cNvSpPr/>
          <p:nvPr userDrawn="1"/>
        </p:nvSpPr>
        <p:spPr>
          <a:xfrm>
            <a:off x="-8466" y="6100765"/>
            <a:ext cx="12200466" cy="790575"/>
          </a:xfrm>
          <a:prstGeom prst="rect">
            <a:avLst/>
          </a:prstGeom>
          <a:solidFill>
            <a:srgbClr val="005EA8">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99034" tIns="49517" rIns="99034" bIns="49517" anchor="ctr"/>
          <a:lstStyle/>
          <a:p>
            <a:pPr algn="ctr" eaLnBrk="1" hangingPunct="1">
              <a:defRPr/>
            </a:pPr>
            <a:endParaRPr lang="nl-NL" sz="1846" err="1">
              <a:latin typeface="Segoe UI" pitchFamily="34" charset="0"/>
              <a:ea typeface="Segoe UI" pitchFamily="34" charset="0"/>
              <a:cs typeface="Segoe UI" pitchFamily="34" charset="0"/>
            </a:endParaRPr>
          </a:p>
        </p:txBody>
      </p:sp>
      <p:pic>
        <p:nvPicPr>
          <p:cNvPr id="13" name="Afbeelding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5662" y="403200"/>
            <a:ext cx="3504738" cy="656412"/>
          </a:xfrm>
          <a:prstGeom prst="rect">
            <a:avLst/>
          </a:prstGeom>
        </p:spPr>
      </p:pic>
    </p:spTree>
    <p:extLst>
      <p:ext uri="{BB962C8B-B14F-4D97-AF65-F5344CB8AC3E}">
        <p14:creationId xmlns:p14="http://schemas.microsoft.com/office/powerpoint/2010/main" val="33374393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Content Placeholder 2"/>
          <p:cNvSpPr>
            <a:spLocks noGrp="1"/>
          </p:cNvSpPr>
          <p:nvPr>
            <p:ph idx="1"/>
          </p:nvPr>
        </p:nvSpPr>
        <p:spPr/>
        <p:txBody>
          <a:bodyPr/>
          <a:lstStyle>
            <a:lvl1pPr>
              <a:spcBef>
                <a:spcPts val="500"/>
              </a:spcBef>
              <a:defRPr/>
            </a:lvl1pPr>
            <a:lvl2pPr marL="432000" indent="-180000">
              <a:spcBef>
                <a:spcPts val="400"/>
              </a:spcBef>
              <a:buFont typeface="Segoe UI" panose="020B0502040204020203" pitchFamily="34" charset="0"/>
              <a:buChar char="−"/>
              <a:defRPr/>
            </a:lvl2pPr>
            <a:lvl3pPr>
              <a:spcBef>
                <a:spcPts val="300"/>
              </a:spcBef>
              <a:defRPr/>
            </a:lvl3pPr>
            <a:lvl4pPr>
              <a:spcBef>
                <a:spcPts val="200"/>
              </a:spcBef>
              <a:defRPr/>
            </a:lvl4pPr>
            <a:lvl5pPr>
              <a:spcBef>
                <a:spcPts val="100"/>
              </a:spcBef>
              <a:defRPr/>
            </a:lvl5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30911514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itle and 2 Vert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Content Placeholder 2"/>
          <p:cNvSpPr>
            <a:spLocks noGrp="1"/>
          </p:cNvSpPr>
          <p:nvPr>
            <p:ph sz="half" idx="1"/>
          </p:nvPr>
        </p:nvSpPr>
        <p:spPr>
          <a:xfrm>
            <a:off x="553846" y="972000"/>
            <a:ext cx="5405538" cy="5220000"/>
          </a:xfrm>
        </p:spPr>
        <p:txBody>
          <a:bodyPr>
            <a:no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Content Placeholder 3"/>
          <p:cNvSpPr>
            <a:spLocks noGrp="1"/>
          </p:cNvSpPr>
          <p:nvPr>
            <p:ph sz="half" idx="2"/>
          </p:nvPr>
        </p:nvSpPr>
        <p:spPr>
          <a:xfrm>
            <a:off x="6225231" y="972000"/>
            <a:ext cx="5405538" cy="5220000"/>
          </a:xfrm>
        </p:spPr>
        <p:txBody>
          <a:bodyPr>
            <a:no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41336559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3 Vertic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
        <p:nvSpPr>
          <p:cNvPr id="3" name="Content Placeholder 2"/>
          <p:cNvSpPr>
            <a:spLocks noGrp="1"/>
          </p:cNvSpPr>
          <p:nvPr>
            <p:ph sz="half" idx="1"/>
          </p:nvPr>
        </p:nvSpPr>
        <p:spPr>
          <a:xfrm>
            <a:off x="553846" y="972000"/>
            <a:ext cx="3544615" cy="5220000"/>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Content Placeholder 3"/>
          <p:cNvSpPr>
            <a:spLocks noGrp="1"/>
          </p:cNvSpPr>
          <p:nvPr>
            <p:ph sz="half" idx="2"/>
          </p:nvPr>
        </p:nvSpPr>
        <p:spPr>
          <a:xfrm>
            <a:off x="8108308" y="972000"/>
            <a:ext cx="3544615" cy="5220000"/>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Content Placeholder 2"/>
          <p:cNvSpPr>
            <a:spLocks noGrp="1"/>
          </p:cNvSpPr>
          <p:nvPr>
            <p:ph sz="half" idx="10"/>
          </p:nvPr>
        </p:nvSpPr>
        <p:spPr>
          <a:xfrm>
            <a:off x="4331077" y="972000"/>
            <a:ext cx="3544615" cy="5220000"/>
          </a:xfrm>
        </p:spPr>
        <p:txBody>
          <a:bodyPr>
            <a:no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87198693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de stijl te bewerken</a:t>
            </a:r>
            <a:endParaRPr lang="en-US"/>
          </a:p>
        </p:txBody>
      </p:sp>
      <p:sp>
        <p:nvSpPr>
          <p:cNvPr id="3" name="Text Placeholder 2"/>
          <p:cNvSpPr>
            <a:spLocks noGrp="1"/>
          </p:cNvSpPr>
          <p:nvPr>
            <p:ph type="body" idx="1"/>
          </p:nvPr>
        </p:nvSpPr>
        <p:spPr>
          <a:xfrm>
            <a:off x="576000" y="900000"/>
            <a:ext cx="5400000" cy="648000"/>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Content Placeholder 3"/>
          <p:cNvSpPr>
            <a:spLocks noGrp="1"/>
          </p:cNvSpPr>
          <p:nvPr>
            <p:ph sz="half" idx="2"/>
          </p:nvPr>
        </p:nvSpPr>
        <p:spPr>
          <a:xfrm>
            <a:off x="576000" y="1547999"/>
            <a:ext cx="5400000" cy="4572000"/>
          </a:xfrm>
        </p:spPr>
        <p:txBody>
          <a:bodyPr>
            <a:no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ext Placeholder 4"/>
          <p:cNvSpPr>
            <a:spLocks noGrp="1"/>
          </p:cNvSpPr>
          <p:nvPr>
            <p:ph type="body" sz="quarter" idx="3"/>
          </p:nvPr>
        </p:nvSpPr>
        <p:spPr>
          <a:xfrm>
            <a:off x="6240000" y="900000"/>
            <a:ext cx="5400000" cy="648000"/>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Content Placeholder 5"/>
          <p:cNvSpPr>
            <a:spLocks noGrp="1"/>
          </p:cNvSpPr>
          <p:nvPr>
            <p:ph sz="quarter" idx="4"/>
          </p:nvPr>
        </p:nvSpPr>
        <p:spPr>
          <a:xfrm>
            <a:off x="6240000" y="1556791"/>
            <a:ext cx="5400000" cy="4572000"/>
          </a:xfrm>
        </p:spPr>
        <p:txBody>
          <a:bodyPr>
            <a:no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28051550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en-US"/>
          </a:p>
        </p:txBody>
      </p:sp>
    </p:spTree>
    <p:extLst>
      <p:ext uri="{BB962C8B-B14F-4D97-AF65-F5344CB8AC3E}">
        <p14:creationId xmlns:p14="http://schemas.microsoft.com/office/powerpoint/2010/main" val="280350934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775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6.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image" Target="../media/image6.png"/><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image" Target="../media/image68.jpeg"/><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image" Target="../media/image77.jpeg"/><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theme" Target="../theme/theme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3846" y="234205"/>
            <a:ext cx="11076923" cy="503590"/>
          </a:xfrm>
          <a:prstGeom prst="rect">
            <a:avLst/>
          </a:prstGeom>
        </p:spPr>
        <p:txBody>
          <a:bodyPr vert="horz" wrap="square" lIns="91440" tIns="36000" rIns="91440" bIns="36000" rtlCol="0" anchor="ctr">
            <a:spAutoFit/>
          </a:bodyPr>
          <a:lstStyle/>
          <a:p>
            <a:r>
              <a:rPr lang="en-US"/>
              <a:t>Click to edit Master title style</a:t>
            </a:r>
          </a:p>
        </p:txBody>
      </p:sp>
      <p:sp>
        <p:nvSpPr>
          <p:cNvPr id="3" name="Text Placeholder 2"/>
          <p:cNvSpPr>
            <a:spLocks noGrp="1"/>
          </p:cNvSpPr>
          <p:nvPr>
            <p:ph type="body" idx="1"/>
          </p:nvPr>
        </p:nvSpPr>
        <p:spPr>
          <a:xfrm>
            <a:off x="553846" y="972000"/>
            <a:ext cx="11076923" cy="5220000"/>
          </a:xfrm>
          <a:prstGeom prst="rect">
            <a:avLst/>
          </a:prstGeom>
        </p:spPr>
        <p:txBody>
          <a:bodyPr vert="horz" lIns="91440" tIns="36000" rIns="91440" bIns="3600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553846" y="6458857"/>
            <a:ext cx="1173398" cy="138499"/>
          </a:xfrm>
          <a:prstGeom prst="rect">
            <a:avLst/>
          </a:prstGeom>
        </p:spPr>
        <p:txBody>
          <a:bodyPr wrap="none" lIns="0" tIns="0" rIns="0" bIns="0" anchor="ctr">
            <a:spAutoFit/>
          </a:bodyPr>
          <a:lstStyle/>
          <a:p>
            <a:pPr defTabSz="990273" eaLnBrk="1" fontAlgn="auto" hangingPunct="1">
              <a:spcBef>
                <a:spcPts val="0"/>
              </a:spcBef>
              <a:spcAft>
                <a:spcPts val="0"/>
              </a:spcAft>
              <a:defRPr/>
            </a:pPr>
            <a:fld id="{B4B7F101-3C82-43FF-92EC-ECC7EE2F53C2}" type="slidenum">
              <a:rPr lang="en-US" sz="900">
                <a:solidFill>
                  <a:srgbClr val="4D4D4D"/>
                </a:solidFill>
                <a:latin typeface="+mj-lt"/>
              </a:rPr>
              <a:pPr defTabSz="990273" eaLnBrk="1" fontAlgn="auto" hangingPunct="1">
                <a:spcBef>
                  <a:spcPts val="0"/>
                </a:spcBef>
                <a:spcAft>
                  <a:spcPts val="0"/>
                </a:spcAft>
                <a:defRPr/>
              </a:pPr>
              <a:t>‹#›</a:t>
            </a:fld>
            <a:r>
              <a:rPr lang="en-US" sz="900">
                <a:solidFill>
                  <a:srgbClr val="969696"/>
                </a:solidFill>
                <a:latin typeface="+mj-lt"/>
              </a:rPr>
              <a:t>   |    Copyright © HSO</a:t>
            </a:r>
          </a:p>
        </p:txBody>
      </p:sp>
      <p:sp>
        <p:nvSpPr>
          <p:cNvPr id="19" name="Rechthoek 9">
            <a:extLst>
              <a:ext uri="{FF2B5EF4-FFF2-40B4-BE49-F238E27FC236}">
                <a16:creationId xmlns:a16="http://schemas.microsoft.com/office/drawing/2014/main" id="{334CBA07-B5FC-4E73-9ED1-57D3D1D7F15A}"/>
              </a:ext>
            </a:extLst>
          </p:cNvPr>
          <p:cNvSpPr/>
          <p:nvPr userDrawn="1"/>
        </p:nvSpPr>
        <p:spPr>
          <a:xfrm>
            <a:off x="13228710" y="3538343"/>
            <a:ext cx="630166" cy="540000"/>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255</a:t>
            </a:r>
          </a:p>
          <a:p>
            <a:pPr algn="ctr"/>
            <a:r>
              <a:rPr lang="nl-NL" sz="1000">
                <a:latin typeface="Segoe UI" pitchFamily="34" charset="0"/>
                <a:ea typeface="Segoe UI" pitchFamily="34" charset="0"/>
                <a:cs typeface="Segoe UI" pitchFamily="34" charset="0"/>
              </a:rPr>
              <a:t>G 185</a:t>
            </a:r>
          </a:p>
          <a:p>
            <a:pPr algn="ctr"/>
            <a:r>
              <a:rPr lang="nl-NL" sz="1000">
                <a:latin typeface="Segoe UI" pitchFamily="34" charset="0"/>
                <a:ea typeface="Segoe UI" pitchFamily="34" charset="0"/>
                <a:cs typeface="Segoe UI" pitchFamily="34" charset="0"/>
              </a:rPr>
              <a:t>B 000</a:t>
            </a:r>
          </a:p>
        </p:txBody>
      </p:sp>
      <p:sp>
        <p:nvSpPr>
          <p:cNvPr id="20" name="Rechthoek 14">
            <a:extLst>
              <a:ext uri="{FF2B5EF4-FFF2-40B4-BE49-F238E27FC236}">
                <a16:creationId xmlns:a16="http://schemas.microsoft.com/office/drawing/2014/main" id="{DD9FE9D7-5747-4831-A285-B068A2E2955F}"/>
              </a:ext>
            </a:extLst>
          </p:cNvPr>
          <p:cNvSpPr/>
          <p:nvPr userDrawn="1"/>
        </p:nvSpPr>
        <p:spPr>
          <a:xfrm>
            <a:off x="12219972" y="2191451"/>
            <a:ext cx="869920" cy="54000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241</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085</a:t>
            </a:r>
          </a:p>
          <a:p>
            <a:pPr algn="ctr"/>
            <a:r>
              <a:rPr lang="nl-NL" sz="1000">
                <a:latin typeface="Segoe UI" pitchFamily="34" charset="0"/>
                <a:ea typeface="Segoe UI" pitchFamily="34" charset="0"/>
                <a:cs typeface="Segoe UI" pitchFamily="34" charset="0"/>
              </a:rPr>
              <a:t>B 075</a:t>
            </a:r>
          </a:p>
        </p:txBody>
      </p:sp>
      <p:sp>
        <p:nvSpPr>
          <p:cNvPr id="25" name="Rechthoek 6">
            <a:extLst>
              <a:ext uri="{FF2B5EF4-FFF2-40B4-BE49-F238E27FC236}">
                <a16:creationId xmlns:a16="http://schemas.microsoft.com/office/drawing/2014/main" id="{FF094038-C3C1-4303-A79F-B1D4B9373A84}"/>
              </a:ext>
            </a:extLst>
          </p:cNvPr>
          <p:cNvSpPr/>
          <p:nvPr userDrawn="1"/>
        </p:nvSpPr>
        <p:spPr>
          <a:xfrm>
            <a:off x="12219972" y="693619"/>
            <a:ext cx="1638902" cy="720080"/>
          </a:xfrm>
          <a:prstGeom prst="rect">
            <a:avLst/>
          </a:prstGeom>
          <a:solidFill>
            <a:srgbClr val="00395F"/>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p:txBody>
      </p:sp>
      <p:sp>
        <p:nvSpPr>
          <p:cNvPr id="28" name="Rechthoek 8">
            <a:extLst>
              <a:ext uri="{FF2B5EF4-FFF2-40B4-BE49-F238E27FC236}">
                <a16:creationId xmlns:a16="http://schemas.microsoft.com/office/drawing/2014/main" id="{C7CA3DF3-EE5F-4C17-9F56-75886E522C8A}"/>
              </a:ext>
            </a:extLst>
          </p:cNvPr>
          <p:cNvSpPr/>
          <p:nvPr userDrawn="1"/>
        </p:nvSpPr>
        <p:spPr>
          <a:xfrm>
            <a:off x="12219971" y="1532181"/>
            <a:ext cx="1638903" cy="540000"/>
          </a:xfrm>
          <a:prstGeom prst="rect">
            <a:avLst/>
          </a:prstGeom>
          <a:solidFill>
            <a:srgbClr val="079FC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p:txBody>
      </p:sp>
      <p:sp>
        <p:nvSpPr>
          <p:cNvPr id="29" name="Rechthoek 8">
            <a:extLst>
              <a:ext uri="{FF2B5EF4-FFF2-40B4-BE49-F238E27FC236}">
                <a16:creationId xmlns:a16="http://schemas.microsoft.com/office/drawing/2014/main" id="{4B126651-F10E-412B-BE29-F28B15D45555}"/>
              </a:ext>
            </a:extLst>
          </p:cNvPr>
          <p:cNvSpPr/>
          <p:nvPr userDrawn="1"/>
        </p:nvSpPr>
        <p:spPr>
          <a:xfrm>
            <a:off x="12219972" y="2864897"/>
            <a:ext cx="869920" cy="540000"/>
          </a:xfrm>
          <a:prstGeom prst="rect">
            <a:avLst/>
          </a:prstGeom>
          <a:solidFill>
            <a:srgbClr val="00B29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p:txBody>
      </p:sp>
      <p:sp>
        <p:nvSpPr>
          <p:cNvPr id="30" name="Rechthoek 8">
            <a:extLst>
              <a:ext uri="{FF2B5EF4-FFF2-40B4-BE49-F238E27FC236}">
                <a16:creationId xmlns:a16="http://schemas.microsoft.com/office/drawing/2014/main" id="{30963FBD-984D-4CD3-B4C1-0E2020B681DC}"/>
              </a:ext>
            </a:extLst>
          </p:cNvPr>
          <p:cNvSpPr/>
          <p:nvPr userDrawn="1"/>
        </p:nvSpPr>
        <p:spPr>
          <a:xfrm>
            <a:off x="12219972" y="4937091"/>
            <a:ext cx="869920" cy="540000"/>
          </a:xfrm>
          <a:prstGeom prst="rect">
            <a:avLst/>
          </a:prstGeom>
          <a:solidFill>
            <a:srgbClr val="D2D2D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p:txBody>
      </p:sp>
      <p:sp>
        <p:nvSpPr>
          <p:cNvPr id="31" name="Rechthoek 8">
            <a:extLst>
              <a:ext uri="{FF2B5EF4-FFF2-40B4-BE49-F238E27FC236}">
                <a16:creationId xmlns:a16="http://schemas.microsoft.com/office/drawing/2014/main" id="{B80325A3-3AC1-453E-83B9-2C646B9BA897}"/>
              </a:ext>
            </a:extLst>
          </p:cNvPr>
          <p:cNvSpPr/>
          <p:nvPr userDrawn="1"/>
        </p:nvSpPr>
        <p:spPr>
          <a:xfrm>
            <a:off x="12192000" y="5646728"/>
            <a:ext cx="886154" cy="540000"/>
          </a:xfrm>
          <a:prstGeom prst="rect">
            <a:avLst/>
          </a:prstGeom>
          <a:solidFill>
            <a:srgbClr val="E6E6E6"/>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p:txBody>
      </p:sp>
      <p:sp>
        <p:nvSpPr>
          <p:cNvPr id="32" name="Rechthoek 8">
            <a:extLst>
              <a:ext uri="{FF2B5EF4-FFF2-40B4-BE49-F238E27FC236}">
                <a16:creationId xmlns:a16="http://schemas.microsoft.com/office/drawing/2014/main" id="{924A33A0-B21B-4071-83EC-A9D834AF0E4E}"/>
              </a:ext>
            </a:extLst>
          </p:cNvPr>
          <p:cNvSpPr/>
          <p:nvPr userDrawn="1"/>
        </p:nvSpPr>
        <p:spPr>
          <a:xfrm>
            <a:off x="12219972" y="4208426"/>
            <a:ext cx="869920" cy="599379"/>
          </a:xfrm>
          <a:prstGeom prst="rect">
            <a:avLst/>
          </a:prstGeom>
          <a:solidFill>
            <a:srgbClr val="737373"/>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p:txBody>
      </p:sp>
      <p:sp>
        <p:nvSpPr>
          <p:cNvPr id="33" name="Rechthoek 8">
            <a:extLst>
              <a:ext uri="{FF2B5EF4-FFF2-40B4-BE49-F238E27FC236}">
                <a16:creationId xmlns:a16="http://schemas.microsoft.com/office/drawing/2014/main" id="{700604E9-4E7E-4590-9378-A7CDD7F544B5}"/>
              </a:ext>
            </a:extLst>
          </p:cNvPr>
          <p:cNvSpPr/>
          <p:nvPr userDrawn="1"/>
        </p:nvSpPr>
        <p:spPr>
          <a:xfrm>
            <a:off x="12219972" y="3546176"/>
            <a:ext cx="886154" cy="540000"/>
          </a:xfrm>
          <a:prstGeom prst="rect">
            <a:avLst/>
          </a:prstGeom>
          <a:solidFill>
            <a:srgbClr val="FF8C00"/>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p:txBody>
      </p:sp>
      <p:sp>
        <p:nvSpPr>
          <p:cNvPr id="34" name="Rechthoek 8">
            <a:extLst>
              <a:ext uri="{FF2B5EF4-FFF2-40B4-BE49-F238E27FC236}">
                <a16:creationId xmlns:a16="http://schemas.microsoft.com/office/drawing/2014/main" id="{659A1069-331F-4130-B6CF-C7D4714159FA}"/>
              </a:ext>
            </a:extLst>
          </p:cNvPr>
          <p:cNvSpPr/>
          <p:nvPr userDrawn="1"/>
        </p:nvSpPr>
        <p:spPr>
          <a:xfrm>
            <a:off x="13223397" y="2864897"/>
            <a:ext cx="635479" cy="540000"/>
          </a:xfrm>
          <a:prstGeom prst="rect">
            <a:avLst/>
          </a:prstGeom>
          <a:solidFill>
            <a:srgbClr val="008272"/>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p:txBody>
      </p:sp>
      <p:sp>
        <p:nvSpPr>
          <p:cNvPr id="35" name="Rechthoek 8">
            <a:extLst>
              <a:ext uri="{FF2B5EF4-FFF2-40B4-BE49-F238E27FC236}">
                <a16:creationId xmlns:a16="http://schemas.microsoft.com/office/drawing/2014/main" id="{F6B9D2C8-E35A-4271-BB47-8E6CFEF8A882}"/>
              </a:ext>
            </a:extLst>
          </p:cNvPr>
          <p:cNvSpPr/>
          <p:nvPr userDrawn="1"/>
        </p:nvSpPr>
        <p:spPr>
          <a:xfrm>
            <a:off x="13223397" y="2191451"/>
            <a:ext cx="635479" cy="540000"/>
          </a:xfrm>
          <a:prstGeom prst="rect">
            <a:avLst/>
          </a:prstGeom>
          <a:solidFill>
            <a:srgbClr val="F58974"/>
          </a:solidFill>
          <a:ln w="9525" cap="flat" cmpd="sng" algn="ctr">
            <a:noFill/>
            <a:prstDash val="solid"/>
          </a:ln>
          <a:effectLst/>
        </p:spPr>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914423" eaLnBrk="1" fontAlgn="auto" latinLnBrk="0" hangingPunct="1">
              <a:lnSpc>
                <a:spcPct val="100000"/>
              </a:lnSpc>
              <a:spcBef>
                <a:spcPts val="0"/>
              </a:spcBef>
              <a:spcAft>
                <a:spcPts val="0"/>
              </a:spcAft>
              <a:buClrTx/>
              <a:buSzTx/>
              <a:buFontTx/>
              <a:buNone/>
              <a:tabLst/>
              <a:defRPr/>
            </a:pPr>
            <a:r>
              <a:rPr kumimoji="0" lang="pt-BR" sz="100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p:txBody>
      </p:sp>
      <p:pic>
        <p:nvPicPr>
          <p:cNvPr id="10" name="Picture 9">
            <a:extLst>
              <a:ext uri="{FF2B5EF4-FFF2-40B4-BE49-F238E27FC236}">
                <a16:creationId xmlns:a16="http://schemas.microsoft.com/office/drawing/2014/main" id="{A430D344-5D42-4994-9630-5479A00035A5}"/>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9729702" y="6386937"/>
            <a:ext cx="1901067" cy="282337"/>
          </a:xfrm>
          <a:prstGeom prst="rect">
            <a:avLst/>
          </a:prstGeom>
        </p:spPr>
      </p:pic>
    </p:spTree>
    <p:extLst>
      <p:ext uri="{BB962C8B-B14F-4D97-AF65-F5344CB8AC3E}">
        <p14:creationId xmlns:p14="http://schemas.microsoft.com/office/powerpoint/2010/main" val="3653941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23" rtl="0" eaLnBrk="1" latinLnBrk="0" hangingPunct="1">
        <a:spcBef>
          <a:spcPct val="0"/>
        </a:spcBef>
        <a:buNone/>
        <a:defRPr sz="2800" kern="1200">
          <a:solidFill>
            <a:srgbClr val="005EA8"/>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180005" indent="-180005" algn="l" defTabSz="914423" rtl="0" eaLnBrk="1" latinLnBrk="0" hangingPunct="1">
        <a:spcBef>
          <a:spcPts val="500"/>
        </a:spcBef>
        <a:buClr>
          <a:srgbClr val="079FC3"/>
        </a:buClr>
        <a:buSzPct val="70000"/>
        <a:buFont typeface="Wingdings" panose="05000000000000000000" pitchFamily="2" charset="2"/>
        <a:buChar char="§"/>
        <a:defRPr sz="20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1pPr>
      <a:lvl2pPr marL="432011" indent="-180005" algn="l" defTabSz="914423" rtl="0" eaLnBrk="1" latinLnBrk="0" hangingPunct="1">
        <a:spcBef>
          <a:spcPts val="400"/>
        </a:spcBef>
        <a:buFont typeface="Arial" panose="020B0604020202020204" pitchFamily="34" charset="0"/>
        <a:buChar char="–"/>
        <a:defRPr sz="18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2pPr>
      <a:lvl3pPr marL="648016" indent="-180005" algn="l" defTabSz="914423" rtl="0" eaLnBrk="1" latinLnBrk="0" hangingPunct="1">
        <a:spcBef>
          <a:spcPts val="300"/>
        </a:spcBef>
        <a:buSzPct val="80000"/>
        <a:buFont typeface="Wingdings" panose="05000000000000000000" pitchFamily="2" charset="2"/>
        <a:buChar char="§"/>
        <a:defRPr sz="16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3pPr>
      <a:lvl4pPr marL="864021" indent="-180005" algn="l" defTabSz="914423" rtl="0" eaLnBrk="1" latinLnBrk="0" hangingPunct="1">
        <a:spcBef>
          <a:spcPts val="200"/>
        </a:spcBef>
        <a:buFont typeface="Arial" panose="020B0604020202020204" pitchFamily="34" charset="0"/>
        <a:buChar char="–"/>
        <a:defRPr sz="14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4pPr>
      <a:lvl5pPr marL="1080027" indent="-180005" algn="l" defTabSz="914423" rtl="0" eaLnBrk="1" latinLnBrk="0" hangingPunct="1">
        <a:spcBef>
          <a:spcPts val="100"/>
        </a:spcBef>
        <a:buFont typeface="Arial" panose="020B0604020202020204" pitchFamily="34" charset="0"/>
        <a:buChar char="»"/>
        <a:defRPr sz="12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5pPr>
      <a:lvl6pPr marL="2514663"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74"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86"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97"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7D75722D-0B70-4C9E-8668-408A3182F1BE}"/>
              </a:ext>
            </a:extLst>
          </p:cNvPr>
          <p:cNvSpPr/>
          <p:nvPr userDrawn="1"/>
        </p:nvSpPr>
        <p:spPr>
          <a:xfrm>
            <a:off x="0" y="6426205"/>
            <a:ext cx="12192000" cy="431795"/>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e-DE">
              <a:latin typeface="Segoe UI" panose="020B0502040204020203" pitchFamily="34" charset="0"/>
              <a:ea typeface="Segoe UI" panose="020B0502040204020203" pitchFamily="34" charset="0"/>
              <a:cs typeface="Segoe UI" panose="020B0502040204020203" pitchFamily="34" charset="0"/>
            </a:endParaRPr>
          </a:p>
        </p:txBody>
      </p:sp>
      <p:sp>
        <p:nvSpPr>
          <p:cNvPr id="2" name="Title Placeholder 1"/>
          <p:cNvSpPr>
            <a:spLocks noGrp="1"/>
          </p:cNvSpPr>
          <p:nvPr>
            <p:ph type="title"/>
          </p:nvPr>
        </p:nvSpPr>
        <p:spPr>
          <a:xfrm>
            <a:off x="553846" y="234205"/>
            <a:ext cx="11076923" cy="503590"/>
          </a:xfrm>
          <a:prstGeom prst="rect">
            <a:avLst/>
          </a:prstGeom>
        </p:spPr>
        <p:txBody>
          <a:bodyPr vert="horz" wrap="square" lIns="91440" tIns="36000" rIns="91440" bIns="36000" rtlCol="0" anchor="ctr">
            <a:spAutoFit/>
          </a:bodyPr>
          <a:lstStyle/>
          <a:p>
            <a:r>
              <a:rPr lang="en-US"/>
              <a:t>Click to edit Master title style</a:t>
            </a:r>
          </a:p>
        </p:txBody>
      </p:sp>
      <p:sp>
        <p:nvSpPr>
          <p:cNvPr id="3" name="Text Placeholder 2"/>
          <p:cNvSpPr>
            <a:spLocks noGrp="1"/>
          </p:cNvSpPr>
          <p:nvPr>
            <p:ph type="body" idx="1"/>
          </p:nvPr>
        </p:nvSpPr>
        <p:spPr>
          <a:xfrm>
            <a:off x="553846" y="972000"/>
            <a:ext cx="11076923" cy="5220000"/>
          </a:xfrm>
          <a:prstGeom prst="rect">
            <a:avLst/>
          </a:prstGeom>
        </p:spPr>
        <p:txBody>
          <a:bodyPr vert="horz" lIns="91440" tIns="36000" rIns="91440" bIns="3600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553845" y="6563975"/>
            <a:ext cx="1679401" cy="138499"/>
          </a:xfrm>
          <a:prstGeom prst="rect">
            <a:avLst/>
          </a:prstGeom>
        </p:spPr>
        <p:txBody>
          <a:bodyPr wrap="square" lIns="0" tIns="0" rIns="0" bIns="0" anchor="ctr">
            <a:spAutoFit/>
          </a:bodyPr>
          <a:lstStyle/>
          <a:p>
            <a:pPr defTabSz="990273" eaLnBrk="1" fontAlgn="auto" hangingPunct="1">
              <a:spcBef>
                <a:spcPts val="0"/>
              </a:spcBef>
              <a:spcAft>
                <a:spcPts val="0"/>
              </a:spcAft>
              <a:defRPr/>
            </a:pPr>
            <a:fld id="{B4B7F101-3C82-43FF-92EC-ECC7EE2F53C2}" type="slidenum">
              <a:rPr lang="en-US" sz="900" b="1">
                <a:solidFill>
                  <a:schemeClr val="bg1"/>
                </a:solidFill>
                <a:latin typeface="Segoe UI" panose="020B0502040204020203" pitchFamily="34" charset="0"/>
                <a:cs typeface="Segoe UI" panose="020B0502040204020203" pitchFamily="34" charset="0"/>
              </a:rPr>
              <a:pPr defTabSz="990273" eaLnBrk="1" fontAlgn="auto" hangingPunct="1">
                <a:spcBef>
                  <a:spcPts val="0"/>
                </a:spcBef>
                <a:spcAft>
                  <a:spcPts val="0"/>
                </a:spcAft>
                <a:defRPr/>
              </a:pPr>
              <a:t>‹#›</a:t>
            </a:fld>
            <a:r>
              <a:rPr lang="en-US" sz="900">
                <a:solidFill>
                  <a:schemeClr val="bg1"/>
                </a:solidFill>
                <a:latin typeface="Segoe UI" panose="020B0502040204020203" pitchFamily="34" charset="0"/>
                <a:cs typeface="Segoe UI" panose="020B0502040204020203" pitchFamily="34" charset="0"/>
              </a:rPr>
              <a:t>   |    Copyright © HSO 2022</a:t>
            </a:r>
          </a:p>
        </p:txBody>
      </p:sp>
      <p:pic>
        <p:nvPicPr>
          <p:cNvPr id="5" name="Grafik 4" descr="Ein Bild, das Text enthält.&#10;&#10;Automatisch generierte Beschreibung">
            <a:extLst>
              <a:ext uri="{FF2B5EF4-FFF2-40B4-BE49-F238E27FC236}">
                <a16:creationId xmlns:a16="http://schemas.microsoft.com/office/drawing/2014/main" id="{E5AD3AF3-CB40-4C60-AB63-E2CB664A9AB8}"/>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002302" y="6516874"/>
            <a:ext cx="1766156" cy="263709"/>
          </a:xfrm>
          <a:prstGeom prst="rect">
            <a:avLst/>
          </a:prstGeom>
        </p:spPr>
      </p:pic>
    </p:spTree>
    <p:extLst>
      <p:ext uri="{BB962C8B-B14F-4D97-AF65-F5344CB8AC3E}">
        <p14:creationId xmlns:p14="http://schemas.microsoft.com/office/powerpoint/2010/main" val="140244549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798" r:id="rId13"/>
  </p:sldLayoutIdLst>
  <p:txStyles>
    <p:titleStyle>
      <a:lvl1pPr algn="l" defTabSz="914423" rtl="0" eaLnBrk="1" latinLnBrk="0" hangingPunct="1">
        <a:spcBef>
          <a:spcPct val="0"/>
        </a:spcBef>
        <a:buNone/>
        <a:defRPr sz="2800" kern="1200">
          <a:solidFill>
            <a:schemeClr val="accent1"/>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180005" indent="-180005" algn="l" defTabSz="914423" rtl="0" eaLnBrk="1" latinLnBrk="0" hangingPunct="1">
        <a:spcBef>
          <a:spcPts val="500"/>
        </a:spcBef>
        <a:buClr>
          <a:srgbClr val="079FC3"/>
        </a:buClr>
        <a:buSzPct val="70000"/>
        <a:buFont typeface="Wingdings" panose="05000000000000000000" pitchFamily="2" charset="2"/>
        <a:buChar char="§"/>
        <a:defRPr sz="20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1pPr>
      <a:lvl2pPr marL="432011" indent="-180005" algn="l" defTabSz="914423" rtl="0" eaLnBrk="1" latinLnBrk="0" hangingPunct="1">
        <a:spcBef>
          <a:spcPts val="400"/>
        </a:spcBef>
        <a:buFont typeface="Arial" panose="020B0604020202020204" pitchFamily="34" charset="0"/>
        <a:buChar char="–"/>
        <a:defRPr sz="18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2pPr>
      <a:lvl3pPr marL="648016" indent="-180005" algn="l" defTabSz="914423" rtl="0" eaLnBrk="1" latinLnBrk="0" hangingPunct="1">
        <a:spcBef>
          <a:spcPts val="300"/>
        </a:spcBef>
        <a:buSzPct val="80000"/>
        <a:buFont typeface="Wingdings" panose="05000000000000000000" pitchFamily="2" charset="2"/>
        <a:buChar char="§"/>
        <a:defRPr sz="16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3pPr>
      <a:lvl4pPr marL="864021" indent="-180005" algn="l" defTabSz="914423" rtl="0" eaLnBrk="1" latinLnBrk="0" hangingPunct="1">
        <a:spcBef>
          <a:spcPts val="200"/>
        </a:spcBef>
        <a:buFont typeface="Arial" panose="020B0604020202020204" pitchFamily="34" charset="0"/>
        <a:buChar char="–"/>
        <a:defRPr sz="14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4pPr>
      <a:lvl5pPr marL="1080027" indent="-180005" algn="l" defTabSz="914423" rtl="0" eaLnBrk="1" latinLnBrk="0" hangingPunct="1">
        <a:spcBef>
          <a:spcPts val="100"/>
        </a:spcBef>
        <a:buFont typeface="Arial" panose="020B0604020202020204" pitchFamily="34" charset="0"/>
        <a:buChar char="»"/>
        <a:defRPr sz="12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5pPr>
      <a:lvl6pPr marL="2514663"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74"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86"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97"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p15:clr>
            <a:srgbClr val="F26B43"/>
          </p15:clr>
        </p15:guide>
        <p15:guide id="2" orient="horz" pos="142">
          <p15:clr>
            <a:srgbClr val="F26B43"/>
          </p15:clr>
        </p15:guide>
        <p15:guide id="3" pos="733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7D75722D-0B70-4C9E-8668-408A3182F1BE}"/>
              </a:ext>
            </a:extLst>
          </p:cNvPr>
          <p:cNvSpPr/>
          <p:nvPr userDrawn="1"/>
        </p:nvSpPr>
        <p:spPr>
          <a:xfrm>
            <a:off x="0" y="6426205"/>
            <a:ext cx="12192000" cy="431795"/>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e-DE">
              <a:latin typeface="Segoe UI" panose="020B0502040204020203" pitchFamily="34" charset="0"/>
              <a:ea typeface="Segoe UI" panose="020B0502040204020203" pitchFamily="34" charset="0"/>
              <a:cs typeface="Segoe UI" panose="020B0502040204020203" pitchFamily="34" charset="0"/>
            </a:endParaRPr>
          </a:p>
        </p:txBody>
      </p:sp>
      <p:sp>
        <p:nvSpPr>
          <p:cNvPr id="2" name="Title Placeholder 1"/>
          <p:cNvSpPr>
            <a:spLocks noGrp="1"/>
          </p:cNvSpPr>
          <p:nvPr>
            <p:ph type="title"/>
          </p:nvPr>
        </p:nvSpPr>
        <p:spPr>
          <a:xfrm>
            <a:off x="553846" y="234205"/>
            <a:ext cx="11076923" cy="503590"/>
          </a:xfrm>
          <a:prstGeom prst="rect">
            <a:avLst/>
          </a:prstGeom>
        </p:spPr>
        <p:txBody>
          <a:bodyPr vert="horz" wrap="square" lIns="91440" tIns="36000" rIns="91440" bIns="36000" rtlCol="0" anchor="ctr">
            <a:spAutoFit/>
          </a:bodyPr>
          <a:lstStyle/>
          <a:p>
            <a:r>
              <a:rPr lang="en-US"/>
              <a:t>Click to edit Master title style</a:t>
            </a:r>
          </a:p>
        </p:txBody>
      </p:sp>
      <p:sp>
        <p:nvSpPr>
          <p:cNvPr id="3" name="Text Placeholder 2"/>
          <p:cNvSpPr>
            <a:spLocks noGrp="1"/>
          </p:cNvSpPr>
          <p:nvPr>
            <p:ph type="body" idx="1"/>
          </p:nvPr>
        </p:nvSpPr>
        <p:spPr>
          <a:xfrm>
            <a:off x="553846" y="972000"/>
            <a:ext cx="11076923" cy="5220000"/>
          </a:xfrm>
          <a:prstGeom prst="rect">
            <a:avLst/>
          </a:prstGeom>
        </p:spPr>
        <p:txBody>
          <a:bodyPr vert="horz" lIns="91440" tIns="36000" rIns="91440" bIns="3600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553845" y="6563975"/>
            <a:ext cx="1679401" cy="138499"/>
          </a:xfrm>
          <a:prstGeom prst="rect">
            <a:avLst/>
          </a:prstGeom>
        </p:spPr>
        <p:txBody>
          <a:bodyPr wrap="square" lIns="0" tIns="0" rIns="0" bIns="0" anchor="ctr">
            <a:spAutoFit/>
          </a:bodyPr>
          <a:lstStyle/>
          <a:p>
            <a:pPr defTabSz="990273" eaLnBrk="1" fontAlgn="auto" hangingPunct="1">
              <a:spcBef>
                <a:spcPts val="0"/>
              </a:spcBef>
              <a:spcAft>
                <a:spcPts val="0"/>
              </a:spcAft>
              <a:defRPr/>
            </a:pPr>
            <a:fld id="{B4B7F101-3C82-43FF-92EC-ECC7EE2F53C2}" type="slidenum">
              <a:rPr lang="en-US" sz="900" b="1">
                <a:solidFill>
                  <a:schemeClr val="bg1"/>
                </a:solidFill>
                <a:latin typeface="Segoe UI" panose="020B0502040204020203" pitchFamily="34" charset="0"/>
                <a:cs typeface="Segoe UI" panose="020B0502040204020203" pitchFamily="34" charset="0"/>
              </a:rPr>
              <a:pPr defTabSz="990273" eaLnBrk="1" fontAlgn="auto" hangingPunct="1">
                <a:spcBef>
                  <a:spcPts val="0"/>
                </a:spcBef>
                <a:spcAft>
                  <a:spcPts val="0"/>
                </a:spcAft>
                <a:defRPr/>
              </a:pPr>
              <a:t>‹#›</a:t>
            </a:fld>
            <a:r>
              <a:rPr lang="en-US" sz="900">
                <a:solidFill>
                  <a:schemeClr val="bg1"/>
                </a:solidFill>
                <a:latin typeface="Segoe UI" panose="020B0502040204020203" pitchFamily="34" charset="0"/>
                <a:cs typeface="Segoe UI" panose="020B0502040204020203" pitchFamily="34" charset="0"/>
              </a:rPr>
              <a:t>   |    Copyright © HSO 2022</a:t>
            </a:r>
          </a:p>
        </p:txBody>
      </p:sp>
      <p:pic>
        <p:nvPicPr>
          <p:cNvPr id="5" name="Grafik 4" descr="Ein Bild, das Text enthält.&#10;&#10;Automatisch generierte Beschreibung">
            <a:extLst>
              <a:ext uri="{FF2B5EF4-FFF2-40B4-BE49-F238E27FC236}">
                <a16:creationId xmlns:a16="http://schemas.microsoft.com/office/drawing/2014/main" id="{E5AD3AF3-CB40-4C60-AB63-E2CB664A9AB8}"/>
              </a:ext>
            </a:extLst>
          </p:cNvPr>
          <p:cNvPicPr>
            <a:picLocks noChangeAspect="1"/>
          </p:cNvPicPr>
          <p:nvPr userDrawn="1"/>
        </p:nvPicPr>
        <p:blipFill>
          <a:blip r:embed="rId46" cstate="email">
            <a:extLst>
              <a:ext uri="{28A0092B-C50C-407E-A947-70E740481C1C}">
                <a14:useLocalDpi xmlns:a14="http://schemas.microsoft.com/office/drawing/2010/main"/>
              </a:ext>
            </a:extLst>
          </a:blip>
          <a:stretch>
            <a:fillRect/>
          </a:stretch>
        </p:blipFill>
        <p:spPr>
          <a:xfrm>
            <a:off x="10002302" y="6516874"/>
            <a:ext cx="1766156" cy="263709"/>
          </a:xfrm>
          <a:prstGeom prst="rect">
            <a:avLst/>
          </a:prstGeom>
        </p:spPr>
      </p:pic>
    </p:spTree>
    <p:extLst>
      <p:ext uri="{BB962C8B-B14F-4D97-AF65-F5344CB8AC3E}">
        <p14:creationId xmlns:p14="http://schemas.microsoft.com/office/powerpoint/2010/main" val="63514405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Lst>
  <p:txStyles>
    <p:titleStyle>
      <a:lvl1pPr algn="l" defTabSz="914423" rtl="0" eaLnBrk="1" latinLnBrk="0" hangingPunct="1">
        <a:spcBef>
          <a:spcPct val="0"/>
        </a:spcBef>
        <a:buNone/>
        <a:defRPr sz="2800" kern="1200">
          <a:solidFill>
            <a:schemeClr val="accent1"/>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180005" indent="-180005" algn="l" defTabSz="914423" rtl="0" eaLnBrk="1" latinLnBrk="0" hangingPunct="1">
        <a:spcBef>
          <a:spcPts val="500"/>
        </a:spcBef>
        <a:buClr>
          <a:srgbClr val="079FC3"/>
        </a:buClr>
        <a:buSzPct val="70000"/>
        <a:buFont typeface="Wingdings" panose="05000000000000000000" pitchFamily="2" charset="2"/>
        <a:buChar char="§"/>
        <a:defRPr sz="20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1pPr>
      <a:lvl2pPr marL="432011" indent="-180005" algn="l" defTabSz="914423" rtl="0" eaLnBrk="1" latinLnBrk="0" hangingPunct="1">
        <a:spcBef>
          <a:spcPts val="400"/>
        </a:spcBef>
        <a:buFont typeface="Arial" panose="020B0604020202020204" pitchFamily="34" charset="0"/>
        <a:buChar char="–"/>
        <a:defRPr sz="18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2pPr>
      <a:lvl3pPr marL="648016" indent="-180005" algn="l" defTabSz="914423" rtl="0" eaLnBrk="1" latinLnBrk="0" hangingPunct="1">
        <a:spcBef>
          <a:spcPts val="300"/>
        </a:spcBef>
        <a:buSzPct val="80000"/>
        <a:buFont typeface="Wingdings" panose="05000000000000000000" pitchFamily="2" charset="2"/>
        <a:buChar char="§"/>
        <a:defRPr sz="16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3pPr>
      <a:lvl4pPr marL="864021" indent="-180005" algn="l" defTabSz="914423" rtl="0" eaLnBrk="1" latinLnBrk="0" hangingPunct="1">
        <a:spcBef>
          <a:spcPts val="200"/>
        </a:spcBef>
        <a:buFont typeface="Arial" panose="020B0604020202020204" pitchFamily="34" charset="0"/>
        <a:buChar char="–"/>
        <a:defRPr sz="14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4pPr>
      <a:lvl5pPr marL="1080027" indent="-180005" algn="l" defTabSz="914423" rtl="0" eaLnBrk="1" latinLnBrk="0" hangingPunct="1">
        <a:spcBef>
          <a:spcPts val="100"/>
        </a:spcBef>
        <a:buFont typeface="Arial" panose="020B0604020202020204" pitchFamily="34" charset="0"/>
        <a:buChar char="»"/>
        <a:defRPr sz="12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5pPr>
      <a:lvl6pPr marL="2514663"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74"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86"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97"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p15:clr>
            <a:srgbClr val="F26B43"/>
          </p15:clr>
        </p15:guide>
        <p15:guide id="2" orient="horz" pos="142">
          <p15:clr>
            <a:srgbClr val="F26B43"/>
          </p15:clr>
        </p15:guide>
        <p15:guide id="3" pos="733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3846" y="234205"/>
            <a:ext cx="11076923" cy="503590"/>
          </a:xfrm>
          <a:prstGeom prst="rect">
            <a:avLst/>
          </a:prstGeom>
        </p:spPr>
        <p:txBody>
          <a:bodyPr vert="horz" wrap="square" lIns="91440" tIns="36000" rIns="91440" bIns="36000" rtlCol="0" anchor="ctr">
            <a:spAutoFit/>
          </a:bodyPr>
          <a:lstStyle/>
          <a:p>
            <a:r>
              <a:rPr lang="en-US"/>
              <a:t>Click to edit Master title style</a:t>
            </a:r>
          </a:p>
        </p:txBody>
      </p:sp>
      <p:sp>
        <p:nvSpPr>
          <p:cNvPr id="3" name="Text Placeholder 2"/>
          <p:cNvSpPr>
            <a:spLocks noGrp="1"/>
          </p:cNvSpPr>
          <p:nvPr>
            <p:ph type="body" idx="1"/>
          </p:nvPr>
        </p:nvSpPr>
        <p:spPr>
          <a:xfrm>
            <a:off x="553846" y="972000"/>
            <a:ext cx="11076923" cy="5220000"/>
          </a:xfrm>
          <a:prstGeom prst="rect">
            <a:avLst/>
          </a:prstGeom>
        </p:spPr>
        <p:txBody>
          <a:bodyPr vert="horz" lIns="91440" tIns="36000" rIns="91440" bIns="36000" rtlCol="0">
            <a:noAutofit/>
          </a:bodyPr>
          <a:lstStyle/>
          <a:p>
            <a:pPr lvl="0"/>
            <a:r>
              <a:rPr lang="en-US"/>
              <a:t>Click to edit Master text styles</a:t>
            </a:r>
          </a:p>
          <a:p>
            <a:pPr lvl="1"/>
            <a:r>
              <a:rPr lang="en-US"/>
              <a:t>Second level</a:t>
            </a:r>
          </a:p>
          <a:p>
            <a:pPr lvl="1"/>
            <a:r>
              <a:rPr lang="en-US"/>
              <a:t>	Third level</a:t>
            </a:r>
          </a:p>
          <a:p>
            <a:pPr lvl="3"/>
            <a:r>
              <a:rPr lang="en-US"/>
              <a:t>Fourth level</a:t>
            </a:r>
          </a:p>
          <a:p>
            <a:pPr lvl="4"/>
            <a:r>
              <a:rPr lang="en-US"/>
              <a:t>Fifth level</a:t>
            </a:r>
          </a:p>
        </p:txBody>
      </p:sp>
      <p:sp>
        <p:nvSpPr>
          <p:cNvPr id="7" name="Rectangle 6"/>
          <p:cNvSpPr/>
          <p:nvPr/>
        </p:nvSpPr>
        <p:spPr>
          <a:xfrm>
            <a:off x="553846" y="6458857"/>
            <a:ext cx="1173398" cy="138499"/>
          </a:xfrm>
          <a:prstGeom prst="rect">
            <a:avLst/>
          </a:prstGeom>
        </p:spPr>
        <p:txBody>
          <a:bodyPr wrap="none" lIns="0" tIns="0" rIns="0" bIns="0" anchor="ctr">
            <a:spAutoFit/>
          </a:bodyPr>
          <a:lstStyle/>
          <a:p>
            <a:pPr defTabSz="990273" eaLnBrk="1" fontAlgn="auto" hangingPunct="1">
              <a:spcBef>
                <a:spcPts val="0"/>
              </a:spcBef>
              <a:spcAft>
                <a:spcPts val="0"/>
              </a:spcAft>
              <a:defRPr/>
            </a:pPr>
            <a:fld id="{B4B7F101-3C82-43FF-92EC-ECC7EE2F53C2}" type="slidenum">
              <a:rPr lang="en-US" sz="900">
                <a:solidFill>
                  <a:srgbClr val="4D4D4D"/>
                </a:solidFill>
                <a:latin typeface="+mj-lt"/>
              </a:rPr>
              <a:pPr defTabSz="990273" eaLnBrk="1" fontAlgn="auto" hangingPunct="1">
                <a:spcBef>
                  <a:spcPts val="0"/>
                </a:spcBef>
                <a:spcAft>
                  <a:spcPts val="0"/>
                </a:spcAft>
                <a:defRPr/>
              </a:pPr>
              <a:t>‹#›</a:t>
            </a:fld>
            <a:r>
              <a:rPr lang="en-US" sz="900">
                <a:solidFill>
                  <a:srgbClr val="969696"/>
                </a:solidFill>
                <a:latin typeface="+mj-lt"/>
              </a:rPr>
              <a:t>   |    Copyright © HSO</a:t>
            </a:r>
          </a:p>
        </p:txBody>
      </p:sp>
      <p:pic>
        <p:nvPicPr>
          <p:cNvPr id="10" name="Picture 9">
            <a:extLst>
              <a:ext uri="{FF2B5EF4-FFF2-40B4-BE49-F238E27FC236}">
                <a16:creationId xmlns:a16="http://schemas.microsoft.com/office/drawing/2014/main" id="{A430D344-5D42-4994-9630-5479A00035A5}"/>
              </a:ext>
            </a:extLst>
          </p:cNvPr>
          <p:cNvPicPr>
            <a:picLocks noChangeAspect="1"/>
          </p:cNvPicPr>
          <p:nvPr userDrawn="1"/>
        </p:nvPicPr>
        <p:blipFill>
          <a:blip r:embed="rId23" cstate="email">
            <a:extLst>
              <a:ext uri="{28A0092B-C50C-407E-A947-70E740481C1C}">
                <a14:useLocalDpi xmlns:a14="http://schemas.microsoft.com/office/drawing/2010/main" val="0"/>
              </a:ext>
            </a:extLst>
          </a:blip>
          <a:stretch>
            <a:fillRect/>
          </a:stretch>
        </p:blipFill>
        <p:spPr>
          <a:xfrm>
            <a:off x="9729702" y="6386937"/>
            <a:ext cx="1901067" cy="282337"/>
          </a:xfrm>
          <a:prstGeom prst="rect">
            <a:avLst/>
          </a:prstGeom>
        </p:spPr>
      </p:pic>
      <p:sp>
        <p:nvSpPr>
          <p:cNvPr id="17" name="Rechthoek 9">
            <a:extLst>
              <a:ext uri="{FF2B5EF4-FFF2-40B4-BE49-F238E27FC236}">
                <a16:creationId xmlns:a16="http://schemas.microsoft.com/office/drawing/2014/main" id="{50D0000D-9BED-4A31-92EE-46A3489D9DFB}"/>
              </a:ext>
            </a:extLst>
          </p:cNvPr>
          <p:cNvSpPr/>
          <p:nvPr userDrawn="1"/>
        </p:nvSpPr>
        <p:spPr>
          <a:xfrm>
            <a:off x="13200879" y="3437631"/>
            <a:ext cx="775589" cy="659269"/>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255</a:t>
            </a:r>
          </a:p>
          <a:p>
            <a:pPr algn="ctr"/>
            <a:r>
              <a:rPr lang="nl-NL" sz="1050">
                <a:latin typeface="Segoe UI" pitchFamily="34" charset="0"/>
                <a:ea typeface="Segoe UI" pitchFamily="34" charset="0"/>
                <a:cs typeface="Segoe UI" pitchFamily="34" charset="0"/>
              </a:rPr>
              <a:t>G 185</a:t>
            </a:r>
          </a:p>
          <a:p>
            <a:pPr algn="ctr"/>
            <a:r>
              <a:rPr lang="nl-NL" sz="1050">
                <a:latin typeface="Segoe UI" pitchFamily="34" charset="0"/>
                <a:ea typeface="Segoe UI" pitchFamily="34" charset="0"/>
                <a:cs typeface="Segoe UI" pitchFamily="34" charset="0"/>
              </a:rPr>
              <a:t>B 000</a:t>
            </a:r>
          </a:p>
          <a:p>
            <a:pPr algn="ctr"/>
            <a:r>
              <a:rPr lang="nl-NL" sz="1050">
                <a:latin typeface="Segoe UI" pitchFamily="34" charset="0"/>
                <a:ea typeface="Segoe UI" pitchFamily="34" charset="0"/>
                <a:cs typeface="Segoe UI" pitchFamily="34" charset="0"/>
              </a:rPr>
              <a:t>#ffb900</a:t>
            </a:r>
          </a:p>
        </p:txBody>
      </p:sp>
      <p:sp>
        <p:nvSpPr>
          <p:cNvPr id="18" name="Rechthoek 14">
            <a:extLst>
              <a:ext uri="{FF2B5EF4-FFF2-40B4-BE49-F238E27FC236}">
                <a16:creationId xmlns:a16="http://schemas.microsoft.com/office/drawing/2014/main" id="{0DCDF360-495F-4974-90F9-537A7C9DE157}"/>
              </a:ext>
            </a:extLst>
          </p:cNvPr>
          <p:cNvSpPr/>
          <p:nvPr userDrawn="1"/>
        </p:nvSpPr>
        <p:spPr>
          <a:xfrm>
            <a:off x="12211980" y="1905436"/>
            <a:ext cx="839929" cy="659270"/>
          </a:xfrm>
          <a:prstGeom prst="rect">
            <a:avLst/>
          </a:prstGeom>
          <a:solidFill>
            <a:srgbClr val="F1554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algn="ctr"/>
            <a:r>
              <a:rPr lang="nl-NL" sz="1050">
                <a:latin typeface="Segoe UI" pitchFamily="34" charset="0"/>
                <a:ea typeface="Segoe UI" pitchFamily="34" charset="0"/>
                <a:cs typeface="Segoe UI" pitchFamily="34" charset="0"/>
              </a:rPr>
              <a:t>R 241</a:t>
            </a:r>
            <a:br>
              <a:rPr lang="nl-NL" sz="1050">
                <a:latin typeface="Segoe UI" pitchFamily="34" charset="0"/>
                <a:ea typeface="Segoe UI" pitchFamily="34" charset="0"/>
                <a:cs typeface="Segoe UI" pitchFamily="34" charset="0"/>
              </a:rPr>
            </a:br>
            <a:r>
              <a:rPr lang="nl-NL" sz="1050">
                <a:latin typeface="Segoe UI" pitchFamily="34" charset="0"/>
                <a:ea typeface="Segoe UI" pitchFamily="34" charset="0"/>
                <a:cs typeface="Segoe UI" pitchFamily="34" charset="0"/>
              </a:rPr>
              <a:t>G 085</a:t>
            </a:r>
          </a:p>
          <a:p>
            <a:pPr algn="ctr"/>
            <a:r>
              <a:rPr lang="nl-NL" sz="1050">
                <a:latin typeface="Segoe UI" pitchFamily="34" charset="0"/>
                <a:ea typeface="Segoe UI" pitchFamily="34" charset="0"/>
                <a:cs typeface="Segoe UI" pitchFamily="34" charset="0"/>
              </a:rPr>
              <a:t>B 075</a:t>
            </a:r>
          </a:p>
          <a:p>
            <a:pPr algn="ctr"/>
            <a:r>
              <a:rPr lang="nl-NL" sz="1050">
                <a:latin typeface="Segoe UI" pitchFamily="34" charset="0"/>
                <a:ea typeface="Segoe UI" pitchFamily="34" charset="0"/>
                <a:cs typeface="Segoe UI" pitchFamily="34" charset="0"/>
              </a:rPr>
              <a:t>#f1554b</a:t>
            </a:r>
          </a:p>
        </p:txBody>
      </p:sp>
      <p:sp>
        <p:nvSpPr>
          <p:cNvPr id="21" name="Rechthoek 6">
            <a:extLst>
              <a:ext uri="{FF2B5EF4-FFF2-40B4-BE49-F238E27FC236}">
                <a16:creationId xmlns:a16="http://schemas.microsoft.com/office/drawing/2014/main" id="{1CC57195-38AC-4BED-8D15-EEA8FB70F8D2}"/>
              </a:ext>
            </a:extLst>
          </p:cNvPr>
          <p:cNvSpPr/>
          <p:nvPr userDrawn="1"/>
        </p:nvSpPr>
        <p:spPr>
          <a:xfrm>
            <a:off x="12211980" y="158120"/>
            <a:ext cx="1764489" cy="865019"/>
          </a:xfrm>
          <a:prstGeom prst="rect">
            <a:avLst/>
          </a:prstGeom>
          <a:solidFill>
            <a:srgbClr val="00395F"/>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1"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HSO</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057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nl-NL"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#00395f</a:t>
            </a:r>
          </a:p>
        </p:txBody>
      </p:sp>
      <p:sp>
        <p:nvSpPr>
          <p:cNvPr id="22" name="Rechthoek 8">
            <a:extLst>
              <a:ext uri="{FF2B5EF4-FFF2-40B4-BE49-F238E27FC236}">
                <a16:creationId xmlns:a16="http://schemas.microsoft.com/office/drawing/2014/main" id="{7D6A6628-C0FA-4DE1-B3FB-D4A0EAEFC803}"/>
              </a:ext>
            </a:extLst>
          </p:cNvPr>
          <p:cNvSpPr/>
          <p:nvPr userDrawn="1"/>
        </p:nvSpPr>
        <p:spPr>
          <a:xfrm>
            <a:off x="12211980" y="1141621"/>
            <a:ext cx="835623" cy="659270"/>
          </a:xfrm>
          <a:prstGeom prst="rect">
            <a:avLst/>
          </a:prstGeom>
          <a:solidFill>
            <a:srgbClr val="079FC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159</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195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#079fc3</a:t>
            </a:r>
          </a:p>
        </p:txBody>
      </p:sp>
      <p:sp>
        <p:nvSpPr>
          <p:cNvPr id="23" name="Rechthoek 8">
            <a:extLst>
              <a:ext uri="{FF2B5EF4-FFF2-40B4-BE49-F238E27FC236}">
                <a16:creationId xmlns:a16="http://schemas.microsoft.com/office/drawing/2014/main" id="{62387BF0-E460-49FD-9281-6866FD2F394F}"/>
              </a:ext>
            </a:extLst>
          </p:cNvPr>
          <p:cNvSpPr/>
          <p:nvPr userDrawn="1"/>
        </p:nvSpPr>
        <p:spPr>
          <a:xfrm>
            <a:off x="12211980" y="2671534"/>
            <a:ext cx="839929" cy="659270"/>
          </a:xfrm>
          <a:prstGeom prst="rect">
            <a:avLst/>
          </a:prstGeom>
          <a:solidFill>
            <a:srgbClr val="00B29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178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148</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#00b294</a:t>
            </a:r>
          </a:p>
        </p:txBody>
      </p:sp>
      <p:sp>
        <p:nvSpPr>
          <p:cNvPr id="24" name="Rechthoek 8">
            <a:extLst>
              <a:ext uri="{FF2B5EF4-FFF2-40B4-BE49-F238E27FC236}">
                <a16:creationId xmlns:a16="http://schemas.microsoft.com/office/drawing/2014/main" id="{642A83F8-E838-404E-82E0-B65A1CD1E9EF}"/>
              </a:ext>
            </a:extLst>
          </p:cNvPr>
          <p:cNvSpPr/>
          <p:nvPr userDrawn="1"/>
        </p:nvSpPr>
        <p:spPr>
          <a:xfrm>
            <a:off x="12211980" y="4969016"/>
            <a:ext cx="839929" cy="659268"/>
          </a:xfrm>
          <a:prstGeom prst="rect">
            <a:avLst/>
          </a:prstGeom>
          <a:solidFill>
            <a:srgbClr val="D2D2D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210</a:t>
            </a:r>
            <a:b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210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#d2d2d2</a:t>
            </a:r>
          </a:p>
        </p:txBody>
      </p:sp>
      <p:sp>
        <p:nvSpPr>
          <p:cNvPr id="26" name="Rechthoek 8">
            <a:extLst>
              <a:ext uri="{FF2B5EF4-FFF2-40B4-BE49-F238E27FC236}">
                <a16:creationId xmlns:a16="http://schemas.microsoft.com/office/drawing/2014/main" id="{36F2A7EC-EF24-4AC3-A1D8-C94B35663FFE}"/>
              </a:ext>
            </a:extLst>
          </p:cNvPr>
          <p:cNvSpPr/>
          <p:nvPr userDrawn="1"/>
        </p:nvSpPr>
        <p:spPr>
          <a:xfrm>
            <a:off x="12192000" y="5729604"/>
            <a:ext cx="855603" cy="659268"/>
          </a:xfrm>
          <a:prstGeom prst="rect">
            <a:avLst/>
          </a:prstGeom>
          <a:solidFill>
            <a:srgbClr val="E6E6E6"/>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R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G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B 230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lumMod val="50000"/>
                  </a:prstClr>
                </a:solidFill>
                <a:effectLst/>
                <a:uLnTx/>
                <a:uFillTx/>
                <a:latin typeface="Segoe UI" pitchFamily="34" charset="0"/>
                <a:ea typeface="Segoe UI" pitchFamily="34" charset="0"/>
                <a:cs typeface="Segoe UI" pitchFamily="34" charset="0"/>
              </a:rPr>
              <a:t>#e6e6e6</a:t>
            </a:r>
          </a:p>
        </p:txBody>
      </p:sp>
      <p:sp>
        <p:nvSpPr>
          <p:cNvPr id="27" name="Rechthoek 8">
            <a:extLst>
              <a:ext uri="{FF2B5EF4-FFF2-40B4-BE49-F238E27FC236}">
                <a16:creationId xmlns:a16="http://schemas.microsoft.com/office/drawing/2014/main" id="{AD0D0207-909B-41D6-B25E-8152D48CABA1}"/>
              </a:ext>
            </a:extLst>
          </p:cNvPr>
          <p:cNvSpPr/>
          <p:nvPr userDrawn="1"/>
        </p:nvSpPr>
        <p:spPr>
          <a:xfrm>
            <a:off x="12211980" y="4208427"/>
            <a:ext cx="839929" cy="659269"/>
          </a:xfrm>
          <a:prstGeom prst="rect">
            <a:avLst/>
          </a:prstGeom>
          <a:solidFill>
            <a:srgbClr val="73737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R 115</a:t>
            </a:r>
            <a:b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G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B 115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#737373</a:t>
            </a:r>
          </a:p>
        </p:txBody>
      </p:sp>
      <p:sp>
        <p:nvSpPr>
          <p:cNvPr id="36" name="Rechthoek 8">
            <a:extLst>
              <a:ext uri="{FF2B5EF4-FFF2-40B4-BE49-F238E27FC236}">
                <a16:creationId xmlns:a16="http://schemas.microsoft.com/office/drawing/2014/main" id="{0E0E8CAF-AEDA-4451-8D6D-A209DD117E01}"/>
              </a:ext>
            </a:extLst>
          </p:cNvPr>
          <p:cNvSpPr/>
          <p:nvPr userDrawn="1"/>
        </p:nvSpPr>
        <p:spPr>
          <a:xfrm>
            <a:off x="12211980" y="3445464"/>
            <a:ext cx="855603" cy="659269"/>
          </a:xfrm>
          <a:prstGeom prst="rect">
            <a:avLst/>
          </a:prstGeom>
          <a:solidFill>
            <a:srgbClr val="FF8C00"/>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255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140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000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#ff8c00</a:t>
            </a:r>
          </a:p>
        </p:txBody>
      </p:sp>
      <p:sp>
        <p:nvSpPr>
          <p:cNvPr id="37" name="Rechthoek 8">
            <a:extLst>
              <a:ext uri="{FF2B5EF4-FFF2-40B4-BE49-F238E27FC236}">
                <a16:creationId xmlns:a16="http://schemas.microsoft.com/office/drawing/2014/main" id="{9D0B0A85-F7EB-43FB-BE23-DFAFD712BD98}"/>
              </a:ext>
            </a:extLst>
          </p:cNvPr>
          <p:cNvSpPr/>
          <p:nvPr userDrawn="1"/>
        </p:nvSpPr>
        <p:spPr>
          <a:xfrm>
            <a:off x="13194341" y="2671534"/>
            <a:ext cx="782128" cy="659270"/>
          </a:xfrm>
          <a:prstGeom prst="rect">
            <a:avLst/>
          </a:prstGeom>
          <a:solidFill>
            <a:srgbClr val="008272"/>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000</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130</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114</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#008272</a:t>
            </a:r>
          </a:p>
        </p:txBody>
      </p:sp>
      <p:sp>
        <p:nvSpPr>
          <p:cNvPr id="38" name="Rechthoek 8">
            <a:extLst>
              <a:ext uri="{FF2B5EF4-FFF2-40B4-BE49-F238E27FC236}">
                <a16:creationId xmlns:a16="http://schemas.microsoft.com/office/drawing/2014/main" id="{BBB0D13F-B0D9-4202-8957-BB68E8F23B9A}"/>
              </a:ext>
            </a:extLst>
          </p:cNvPr>
          <p:cNvSpPr/>
          <p:nvPr userDrawn="1"/>
        </p:nvSpPr>
        <p:spPr>
          <a:xfrm>
            <a:off x="13194341" y="1905436"/>
            <a:ext cx="782128" cy="659270"/>
          </a:xfrm>
          <a:prstGeom prst="rect">
            <a:avLst/>
          </a:prstGeom>
          <a:solidFill>
            <a:srgbClr val="F58974"/>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245</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137</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116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#fe8974</a:t>
            </a:r>
          </a:p>
        </p:txBody>
      </p:sp>
      <p:sp>
        <p:nvSpPr>
          <p:cNvPr id="19" name="Rechthoek 8">
            <a:extLst>
              <a:ext uri="{FF2B5EF4-FFF2-40B4-BE49-F238E27FC236}">
                <a16:creationId xmlns:a16="http://schemas.microsoft.com/office/drawing/2014/main" id="{B22E97AB-BA1A-48EC-A859-F9588350942C}"/>
              </a:ext>
            </a:extLst>
          </p:cNvPr>
          <p:cNvSpPr/>
          <p:nvPr userDrawn="1"/>
        </p:nvSpPr>
        <p:spPr>
          <a:xfrm>
            <a:off x="13194341" y="1141621"/>
            <a:ext cx="782127" cy="659270"/>
          </a:xfrm>
          <a:prstGeom prst="rect">
            <a:avLst/>
          </a:prstGeom>
          <a:solidFill>
            <a:schemeClr val="accent3"/>
          </a:solidFill>
          <a:ln w="9525" cap="flat" cmpd="sng" algn="ctr">
            <a:noFill/>
            <a:prstDash val="solid"/>
          </a:ln>
          <a:effectLst/>
        </p:spPr>
        <p:txBody>
          <a:bodyPr rot="0" spcFirstLastPara="0" vertOverflow="overflow" horzOverflow="overflow" vert="horz" wrap="square" lIns="132046" tIns="66022" rIns="132046" bIns="66022" numCol="1" spcCol="0" rtlCol="0" fromWordArt="0" anchor="ctr" anchorCtr="0" forceAA="0" compatLnSpc="1">
            <a:prstTxWarp prst="textNoShape">
              <a:avLst/>
            </a:prstTxWarp>
            <a:noAutofit/>
          </a:bodyPr>
          <a:lstStyle/>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R 127</a:t>
            </a:r>
            <a:b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b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G 156</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B 175</a:t>
            </a:r>
          </a:p>
          <a:p>
            <a:pPr marL="0" marR="0" lvl="0" indent="0" algn="ctr" defTabSz="1125472" eaLnBrk="1" fontAlgn="auto" latinLnBrk="0" hangingPunct="1">
              <a:lnSpc>
                <a:spcPct val="100000"/>
              </a:lnSpc>
              <a:spcBef>
                <a:spcPts val="0"/>
              </a:spcBef>
              <a:spcAft>
                <a:spcPts val="0"/>
              </a:spcAft>
              <a:buClrTx/>
              <a:buSzTx/>
              <a:buFontTx/>
              <a:buNone/>
              <a:tabLst/>
              <a:defRPr/>
            </a:pPr>
            <a:r>
              <a:rPr kumimoji="0" lang="pt-BR" sz="1050" b="0" i="0" u="none" strike="noStrike" kern="0" cap="none" spc="0" normalizeH="0" baseline="0" noProof="0">
                <a:ln>
                  <a:noFill/>
                </a:ln>
                <a:solidFill>
                  <a:prstClr val="white"/>
                </a:solidFill>
                <a:effectLst/>
                <a:uLnTx/>
                <a:uFillTx/>
                <a:latin typeface="Segoe UI" pitchFamily="34" charset="0"/>
                <a:ea typeface="Segoe UI" pitchFamily="34" charset="0"/>
                <a:cs typeface="Segoe UI" pitchFamily="34" charset="0"/>
              </a:rPr>
              <a:t>#7f9caf</a:t>
            </a:r>
          </a:p>
        </p:txBody>
      </p:sp>
    </p:spTree>
    <p:extLst>
      <p:ext uri="{BB962C8B-B14F-4D97-AF65-F5344CB8AC3E}">
        <p14:creationId xmlns:p14="http://schemas.microsoft.com/office/powerpoint/2010/main" val="10579689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Lst>
  <p:txStyles>
    <p:titleStyle>
      <a:lvl1pPr algn="l" defTabSz="914423" rtl="0" eaLnBrk="1" latinLnBrk="0" hangingPunct="1">
        <a:spcBef>
          <a:spcPct val="0"/>
        </a:spcBef>
        <a:buNone/>
        <a:defRPr sz="2800" kern="1200">
          <a:solidFill>
            <a:srgbClr val="005EA8"/>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0" indent="0" algn="l" defTabSz="914423" rtl="0" eaLnBrk="1" latinLnBrk="0" hangingPunct="1">
        <a:spcBef>
          <a:spcPts val="500"/>
        </a:spcBef>
        <a:buClr>
          <a:srgbClr val="079FC3"/>
        </a:buClr>
        <a:buSzPct val="70000"/>
        <a:buFont typeface="Wingdings" panose="05000000000000000000" pitchFamily="2" charset="2"/>
        <a:buNone/>
        <a:defRPr sz="20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1pPr>
      <a:lvl2pPr marL="252006" indent="0" algn="l" defTabSz="914423" rtl="0" eaLnBrk="1" latinLnBrk="0" hangingPunct="1">
        <a:spcBef>
          <a:spcPts val="400"/>
        </a:spcBef>
        <a:buFont typeface="Arial" panose="020B0604020202020204" pitchFamily="34" charset="0"/>
        <a:buNone/>
        <a:tabLst>
          <a:tab pos="531813" algn="l"/>
        </a:tabLst>
        <a:defRPr sz="18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2pPr>
      <a:lvl3pPr marL="468011" indent="0" algn="l" defTabSz="914423" rtl="0" eaLnBrk="1" latinLnBrk="0" hangingPunct="1">
        <a:spcBef>
          <a:spcPts val="300"/>
        </a:spcBef>
        <a:buSzPct val="80000"/>
        <a:buFont typeface="Wingdings" panose="05000000000000000000" pitchFamily="2" charset="2"/>
        <a:buNone/>
        <a:defRPr sz="16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3pPr>
      <a:lvl4pPr marL="684016" indent="0" algn="l" defTabSz="914423" rtl="0" eaLnBrk="1" latinLnBrk="0" hangingPunct="1">
        <a:spcBef>
          <a:spcPts val="200"/>
        </a:spcBef>
        <a:buFont typeface="Arial" panose="020B0604020202020204" pitchFamily="34" charset="0"/>
        <a:buNone/>
        <a:defRPr sz="14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4pPr>
      <a:lvl5pPr marL="900022" indent="0" algn="l" defTabSz="914423" rtl="0" eaLnBrk="1" latinLnBrk="0" hangingPunct="1">
        <a:spcBef>
          <a:spcPts val="100"/>
        </a:spcBef>
        <a:buFont typeface="Arial" panose="020B0604020202020204" pitchFamily="34" charset="0"/>
        <a:buNone/>
        <a:defRPr sz="12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5pPr>
      <a:lvl6pPr marL="2514663"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74"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86"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97"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3846" y="234205"/>
            <a:ext cx="11076923" cy="503590"/>
          </a:xfrm>
          <a:prstGeom prst="rect">
            <a:avLst/>
          </a:prstGeom>
        </p:spPr>
        <p:txBody>
          <a:bodyPr vert="horz" wrap="square" lIns="91440" tIns="36000" rIns="91440" bIns="36000" rtlCol="0" anchor="ctr">
            <a:spAutoFit/>
          </a:bodyPr>
          <a:lstStyle/>
          <a:p>
            <a:r>
              <a:rPr lang="nl-NL"/>
              <a:t>Klik om de stijl te bewerken</a:t>
            </a:r>
            <a:endParaRPr lang="en-US"/>
          </a:p>
        </p:txBody>
      </p:sp>
      <p:sp>
        <p:nvSpPr>
          <p:cNvPr id="3" name="Text Placeholder 2"/>
          <p:cNvSpPr>
            <a:spLocks noGrp="1"/>
          </p:cNvSpPr>
          <p:nvPr>
            <p:ph type="body" idx="1"/>
          </p:nvPr>
        </p:nvSpPr>
        <p:spPr>
          <a:xfrm>
            <a:off x="553846" y="972000"/>
            <a:ext cx="11076923" cy="5220000"/>
          </a:xfrm>
          <a:prstGeom prst="rect">
            <a:avLst/>
          </a:prstGeom>
        </p:spPr>
        <p:txBody>
          <a:bodyPr vert="horz" lIns="91440" tIns="36000" rIns="91440" bIns="36000" rtlCol="0">
            <a:no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Rectangle 6"/>
          <p:cNvSpPr/>
          <p:nvPr/>
        </p:nvSpPr>
        <p:spPr>
          <a:xfrm>
            <a:off x="553846" y="6458854"/>
            <a:ext cx="1173398" cy="138499"/>
          </a:xfrm>
          <a:prstGeom prst="rect">
            <a:avLst/>
          </a:prstGeom>
        </p:spPr>
        <p:txBody>
          <a:bodyPr wrap="none" lIns="0" tIns="0" rIns="0" bIns="0" anchor="ctr">
            <a:spAutoFit/>
          </a:bodyPr>
          <a:lstStyle/>
          <a:p>
            <a:pPr defTabSz="990249" eaLnBrk="1" fontAlgn="auto" hangingPunct="1">
              <a:spcBef>
                <a:spcPts val="0"/>
              </a:spcBef>
              <a:spcAft>
                <a:spcPts val="0"/>
              </a:spcAft>
              <a:defRPr/>
            </a:pPr>
            <a:fld id="{B4B7F101-3C82-43FF-92EC-ECC7EE2F53C2}" type="slidenum">
              <a:rPr lang="en-US" sz="900">
                <a:solidFill>
                  <a:srgbClr val="4D4D4D"/>
                </a:solidFill>
                <a:latin typeface="+mj-lt"/>
              </a:rPr>
              <a:pPr defTabSz="990249" eaLnBrk="1" fontAlgn="auto" hangingPunct="1">
                <a:spcBef>
                  <a:spcPts val="0"/>
                </a:spcBef>
                <a:spcAft>
                  <a:spcPts val="0"/>
                </a:spcAft>
                <a:defRPr/>
              </a:pPr>
              <a:t>‹#›</a:t>
            </a:fld>
            <a:r>
              <a:rPr lang="en-US" sz="900">
                <a:solidFill>
                  <a:srgbClr val="969696"/>
                </a:solidFill>
                <a:latin typeface="+mj-lt"/>
              </a:rPr>
              <a:t>   |    Copyright © HSO</a:t>
            </a:r>
          </a:p>
        </p:txBody>
      </p:sp>
      <p:pic>
        <p:nvPicPr>
          <p:cNvPr id="4" name="Afbeelding 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216000" y="6303600"/>
            <a:ext cx="2436923" cy="456418"/>
          </a:xfrm>
          <a:prstGeom prst="rect">
            <a:avLst/>
          </a:prstGeom>
        </p:spPr>
      </p:pic>
      <p:sp>
        <p:nvSpPr>
          <p:cNvPr id="6" name="Rechthoek 6"/>
          <p:cNvSpPr/>
          <p:nvPr userDrawn="1"/>
        </p:nvSpPr>
        <p:spPr>
          <a:xfrm>
            <a:off x="12257300" y="1448840"/>
            <a:ext cx="886252" cy="72008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b="1">
                <a:latin typeface="Segoe UI" pitchFamily="34" charset="0"/>
                <a:ea typeface="Segoe UI" pitchFamily="34" charset="0"/>
                <a:cs typeface="Segoe UI" pitchFamily="34" charset="0"/>
              </a:rPr>
              <a:t>HSO</a:t>
            </a:r>
          </a:p>
          <a:p>
            <a:pPr algn="ctr"/>
            <a:r>
              <a:rPr lang="nl-NL" sz="1000">
                <a:latin typeface="Segoe UI" pitchFamily="34" charset="0"/>
                <a:ea typeface="Segoe UI" pitchFamily="34" charset="0"/>
                <a:cs typeface="Segoe UI" pitchFamily="34" charset="0"/>
              </a:rPr>
              <a:t>R 010</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061</a:t>
            </a:r>
          </a:p>
          <a:p>
            <a:pPr algn="ctr"/>
            <a:r>
              <a:rPr lang="nl-NL" sz="1000">
                <a:latin typeface="Segoe UI" pitchFamily="34" charset="0"/>
                <a:ea typeface="Segoe UI" pitchFamily="34" charset="0"/>
                <a:cs typeface="Segoe UI" pitchFamily="34" charset="0"/>
              </a:rPr>
              <a:t>B 143</a:t>
            </a:r>
          </a:p>
        </p:txBody>
      </p:sp>
      <p:sp>
        <p:nvSpPr>
          <p:cNvPr id="8" name="Rechthoek 7"/>
          <p:cNvSpPr/>
          <p:nvPr userDrawn="1"/>
        </p:nvSpPr>
        <p:spPr>
          <a:xfrm>
            <a:off x="12257398" y="2168920"/>
            <a:ext cx="886154" cy="540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001</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164</a:t>
            </a:r>
          </a:p>
          <a:p>
            <a:pPr algn="ctr"/>
            <a:r>
              <a:rPr lang="nl-NL" sz="1000">
                <a:latin typeface="Segoe UI" pitchFamily="34" charset="0"/>
                <a:ea typeface="Segoe UI" pitchFamily="34" charset="0"/>
                <a:cs typeface="Segoe UI" pitchFamily="34" charset="0"/>
              </a:rPr>
              <a:t>B 239</a:t>
            </a:r>
          </a:p>
        </p:txBody>
      </p:sp>
      <p:sp>
        <p:nvSpPr>
          <p:cNvPr id="9" name="Rechthoek 8"/>
          <p:cNvSpPr/>
          <p:nvPr userDrawn="1"/>
        </p:nvSpPr>
        <p:spPr>
          <a:xfrm>
            <a:off x="12257398" y="2709040"/>
            <a:ext cx="886154" cy="540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pt-BR" sz="1000">
                <a:latin typeface="Segoe UI" pitchFamily="34" charset="0"/>
                <a:ea typeface="Segoe UI" pitchFamily="34" charset="0"/>
                <a:cs typeface="Segoe UI" pitchFamily="34" charset="0"/>
              </a:rPr>
              <a:t>R 127</a:t>
            </a:r>
            <a:br>
              <a:rPr lang="pt-BR" sz="1000">
                <a:latin typeface="Segoe UI" pitchFamily="34" charset="0"/>
                <a:ea typeface="Segoe UI" pitchFamily="34" charset="0"/>
                <a:cs typeface="Segoe UI" pitchFamily="34" charset="0"/>
              </a:rPr>
            </a:br>
            <a:r>
              <a:rPr lang="pt-BR" sz="1000">
                <a:latin typeface="Segoe UI" pitchFamily="34" charset="0"/>
                <a:ea typeface="Segoe UI" pitchFamily="34" charset="0"/>
                <a:cs typeface="Segoe UI" pitchFamily="34" charset="0"/>
              </a:rPr>
              <a:t>G 186</a:t>
            </a:r>
          </a:p>
          <a:p>
            <a:pPr algn="ctr"/>
            <a:r>
              <a:rPr lang="pt-BR" sz="1000">
                <a:latin typeface="Segoe UI" pitchFamily="34" charset="0"/>
                <a:ea typeface="Segoe UI" pitchFamily="34" charset="0"/>
                <a:cs typeface="Segoe UI" pitchFamily="34" charset="0"/>
              </a:rPr>
              <a:t>B 000</a:t>
            </a:r>
          </a:p>
        </p:txBody>
      </p:sp>
      <p:sp>
        <p:nvSpPr>
          <p:cNvPr id="10" name="Rechthoek 9"/>
          <p:cNvSpPr/>
          <p:nvPr userDrawn="1"/>
        </p:nvSpPr>
        <p:spPr>
          <a:xfrm>
            <a:off x="12257398" y="3249040"/>
            <a:ext cx="886154" cy="540000"/>
          </a:xfrm>
          <a:prstGeom prst="rect">
            <a:avLst/>
          </a:prstGeom>
          <a:solidFill>
            <a:srgbClr val="F2502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242</a:t>
            </a:r>
          </a:p>
          <a:p>
            <a:pPr algn="ctr"/>
            <a:r>
              <a:rPr lang="nl-NL" sz="1000">
                <a:latin typeface="Segoe UI" pitchFamily="34" charset="0"/>
                <a:ea typeface="Segoe UI" pitchFamily="34" charset="0"/>
                <a:cs typeface="Segoe UI" pitchFamily="34" charset="0"/>
              </a:rPr>
              <a:t>G 080</a:t>
            </a:r>
          </a:p>
          <a:p>
            <a:pPr algn="ctr"/>
            <a:r>
              <a:rPr lang="nl-NL" sz="1000">
                <a:latin typeface="Segoe UI" pitchFamily="34" charset="0"/>
                <a:ea typeface="Segoe UI" pitchFamily="34" charset="0"/>
                <a:cs typeface="Segoe UI" pitchFamily="34" charset="0"/>
              </a:rPr>
              <a:t>B 034</a:t>
            </a:r>
          </a:p>
        </p:txBody>
      </p:sp>
      <p:sp>
        <p:nvSpPr>
          <p:cNvPr id="11" name="Rechthoek 11"/>
          <p:cNvSpPr/>
          <p:nvPr userDrawn="1"/>
        </p:nvSpPr>
        <p:spPr>
          <a:xfrm>
            <a:off x="12257398" y="5409280"/>
            <a:ext cx="886154" cy="540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solidFill>
                  <a:schemeClr val="bg2"/>
                </a:solidFill>
                <a:latin typeface="Segoe UI" pitchFamily="34" charset="0"/>
                <a:ea typeface="Segoe UI" pitchFamily="34" charset="0"/>
                <a:cs typeface="Segoe UI" pitchFamily="34" charset="0"/>
              </a:rPr>
              <a:t>R 236</a:t>
            </a:r>
            <a:br>
              <a:rPr lang="nl-NL" sz="1000">
                <a:solidFill>
                  <a:schemeClr val="bg2"/>
                </a:solidFill>
                <a:latin typeface="Segoe UI" pitchFamily="34" charset="0"/>
                <a:ea typeface="Segoe UI" pitchFamily="34" charset="0"/>
                <a:cs typeface="Segoe UI" pitchFamily="34" charset="0"/>
              </a:rPr>
            </a:br>
            <a:r>
              <a:rPr lang="nl-NL" sz="1000">
                <a:solidFill>
                  <a:schemeClr val="bg2"/>
                </a:solidFill>
                <a:latin typeface="Segoe UI" pitchFamily="34" charset="0"/>
                <a:ea typeface="Segoe UI" pitchFamily="34" charset="0"/>
                <a:cs typeface="Segoe UI" pitchFamily="34" charset="0"/>
              </a:rPr>
              <a:t>G 239</a:t>
            </a:r>
          </a:p>
          <a:p>
            <a:pPr algn="ctr"/>
            <a:r>
              <a:rPr lang="nl-NL" sz="1000">
                <a:solidFill>
                  <a:schemeClr val="bg2"/>
                </a:solidFill>
                <a:latin typeface="Segoe UI" pitchFamily="34" charset="0"/>
                <a:ea typeface="Segoe UI" pitchFamily="34" charset="0"/>
                <a:cs typeface="Segoe UI" pitchFamily="34" charset="0"/>
              </a:rPr>
              <a:t>B 243</a:t>
            </a:r>
          </a:p>
        </p:txBody>
      </p:sp>
      <p:sp>
        <p:nvSpPr>
          <p:cNvPr id="12" name="Rechthoek 12"/>
          <p:cNvSpPr/>
          <p:nvPr userDrawn="1"/>
        </p:nvSpPr>
        <p:spPr>
          <a:xfrm>
            <a:off x="12257398" y="4869280"/>
            <a:ext cx="886154" cy="540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077</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077</a:t>
            </a:r>
          </a:p>
          <a:p>
            <a:pPr algn="ctr"/>
            <a:r>
              <a:rPr lang="nl-NL" sz="1000">
                <a:latin typeface="Segoe UI" pitchFamily="34" charset="0"/>
                <a:ea typeface="Segoe UI" pitchFamily="34" charset="0"/>
                <a:cs typeface="Segoe UI" pitchFamily="34" charset="0"/>
              </a:rPr>
              <a:t>B 077</a:t>
            </a:r>
          </a:p>
        </p:txBody>
      </p:sp>
      <p:sp>
        <p:nvSpPr>
          <p:cNvPr id="13" name="Rechthoek 13"/>
          <p:cNvSpPr/>
          <p:nvPr userDrawn="1"/>
        </p:nvSpPr>
        <p:spPr>
          <a:xfrm>
            <a:off x="12257398" y="4329160"/>
            <a:ext cx="886154" cy="540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025</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040</a:t>
            </a:r>
          </a:p>
          <a:p>
            <a:pPr algn="ctr"/>
            <a:r>
              <a:rPr lang="nl-NL" sz="1000">
                <a:latin typeface="Segoe UI" pitchFamily="34" charset="0"/>
                <a:ea typeface="Segoe UI" pitchFamily="34" charset="0"/>
                <a:cs typeface="Segoe UI" pitchFamily="34" charset="0"/>
              </a:rPr>
              <a:t>B 059</a:t>
            </a:r>
          </a:p>
        </p:txBody>
      </p:sp>
      <p:sp>
        <p:nvSpPr>
          <p:cNvPr id="14" name="Rechthoek 14"/>
          <p:cNvSpPr/>
          <p:nvPr userDrawn="1"/>
        </p:nvSpPr>
        <p:spPr>
          <a:xfrm>
            <a:off x="12257398" y="3789160"/>
            <a:ext cx="886154" cy="540000"/>
          </a:xfrm>
          <a:prstGeom prst="rect">
            <a:avLst/>
          </a:prstGeom>
          <a:solidFill>
            <a:srgbClr val="BA141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a:latin typeface="Segoe UI" pitchFamily="34" charset="0"/>
                <a:ea typeface="Segoe UI" pitchFamily="34" charset="0"/>
                <a:cs typeface="Segoe UI" pitchFamily="34" charset="0"/>
              </a:rPr>
              <a:t>R 186</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020</a:t>
            </a:r>
          </a:p>
          <a:p>
            <a:pPr algn="ctr"/>
            <a:r>
              <a:rPr lang="nl-NL" sz="1000">
                <a:latin typeface="Segoe UI" pitchFamily="34" charset="0"/>
                <a:ea typeface="Segoe UI" pitchFamily="34" charset="0"/>
                <a:cs typeface="Segoe UI" pitchFamily="34" charset="0"/>
              </a:rPr>
              <a:t>B 026</a:t>
            </a:r>
          </a:p>
        </p:txBody>
      </p:sp>
      <p:sp>
        <p:nvSpPr>
          <p:cNvPr id="15" name="Rechthoek 6"/>
          <p:cNvSpPr/>
          <p:nvPr userDrawn="1"/>
        </p:nvSpPr>
        <p:spPr>
          <a:xfrm>
            <a:off x="12257300" y="8640"/>
            <a:ext cx="886252" cy="720080"/>
          </a:xfrm>
          <a:prstGeom prst="rect">
            <a:avLst/>
          </a:prstGeom>
          <a:solidFill>
            <a:srgbClr val="005EA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b="1">
                <a:latin typeface="Segoe UI" pitchFamily="34" charset="0"/>
                <a:ea typeface="Segoe UI" pitchFamily="34" charset="0"/>
                <a:cs typeface="Segoe UI" pitchFamily="34" charset="0"/>
              </a:rPr>
              <a:t>Font</a:t>
            </a:r>
          </a:p>
          <a:p>
            <a:pPr algn="ctr"/>
            <a:r>
              <a:rPr lang="nl-NL" sz="1000">
                <a:latin typeface="Segoe UI" pitchFamily="34" charset="0"/>
                <a:ea typeface="Segoe UI" pitchFamily="34" charset="0"/>
                <a:cs typeface="Segoe UI" pitchFamily="34" charset="0"/>
              </a:rPr>
              <a:t>R 000</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094</a:t>
            </a:r>
          </a:p>
          <a:p>
            <a:pPr algn="ctr"/>
            <a:r>
              <a:rPr lang="nl-NL" sz="1000">
                <a:latin typeface="Segoe UI" pitchFamily="34" charset="0"/>
                <a:ea typeface="Segoe UI" pitchFamily="34" charset="0"/>
                <a:cs typeface="Segoe UI" pitchFamily="34" charset="0"/>
              </a:rPr>
              <a:t>B 168</a:t>
            </a:r>
          </a:p>
        </p:txBody>
      </p:sp>
      <p:sp>
        <p:nvSpPr>
          <p:cNvPr id="16" name="Rechthoek 6"/>
          <p:cNvSpPr/>
          <p:nvPr userDrawn="1"/>
        </p:nvSpPr>
        <p:spPr>
          <a:xfrm>
            <a:off x="12257300" y="728640"/>
            <a:ext cx="886252" cy="720080"/>
          </a:xfrm>
          <a:prstGeom prst="rect">
            <a:avLst/>
          </a:prstGeom>
          <a:solidFill>
            <a:srgbClr val="3C3C3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7287" tIns="53643" rIns="107287" bIns="53643" numCol="1" spcCol="0" rtlCol="0" fromWordArt="0" anchor="ctr" anchorCtr="0" forceAA="0" compatLnSpc="1">
            <a:prstTxWarp prst="textNoShape">
              <a:avLst/>
            </a:prstTxWarp>
            <a:noAutofit/>
          </a:bodyPr>
          <a:lstStyle/>
          <a:p>
            <a:pPr algn="ctr"/>
            <a:r>
              <a:rPr lang="nl-NL" sz="1000" b="1">
                <a:solidFill>
                  <a:schemeClr val="bg1"/>
                </a:solidFill>
                <a:latin typeface="Segoe UI" pitchFamily="34" charset="0"/>
                <a:ea typeface="Segoe UI" pitchFamily="34" charset="0"/>
                <a:cs typeface="Segoe UI" pitchFamily="34" charset="0"/>
              </a:rPr>
              <a:t>Font</a:t>
            </a:r>
          </a:p>
          <a:p>
            <a:pPr algn="ctr"/>
            <a:r>
              <a:rPr lang="nl-NL" sz="1000">
                <a:latin typeface="Segoe UI" pitchFamily="34" charset="0"/>
                <a:ea typeface="Segoe UI" pitchFamily="34" charset="0"/>
                <a:cs typeface="Segoe UI" pitchFamily="34" charset="0"/>
              </a:rPr>
              <a:t>R 060</a:t>
            </a:r>
            <a:br>
              <a:rPr lang="nl-NL" sz="1000">
                <a:latin typeface="Segoe UI" pitchFamily="34" charset="0"/>
                <a:ea typeface="Segoe UI" pitchFamily="34" charset="0"/>
                <a:cs typeface="Segoe UI" pitchFamily="34" charset="0"/>
              </a:rPr>
            </a:br>
            <a:r>
              <a:rPr lang="nl-NL" sz="1000">
                <a:latin typeface="Segoe UI" pitchFamily="34" charset="0"/>
                <a:ea typeface="Segoe UI" pitchFamily="34" charset="0"/>
                <a:cs typeface="Segoe UI" pitchFamily="34" charset="0"/>
              </a:rPr>
              <a:t>G 060</a:t>
            </a:r>
          </a:p>
          <a:p>
            <a:pPr algn="ctr"/>
            <a:r>
              <a:rPr lang="nl-NL" sz="1000">
                <a:latin typeface="Segoe UI" pitchFamily="34" charset="0"/>
                <a:ea typeface="Segoe UI" pitchFamily="34" charset="0"/>
                <a:cs typeface="Segoe UI" pitchFamily="34" charset="0"/>
              </a:rPr>
              <a:t>B 060</a:t>
            </a:r>
          </a:p>
        </p:txBody>
      </p:sp>
    </p:spTree>
    <p:extLst>
      <p:ext uri="{BB962C8B-B14F-4D97-AF65-F5344CB8AC3E}">
        <p14:creationId xmlns:p14="http://schemas.microsoft.com/office/powerpoint/2010/main" val="273663443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Lst>
  <p:txStyles>
    <p:titleStyle>
      <a:lvl1pPr algn="l" defTabSz="914400" rtl="0" eaLnBrk="1" latinLnBrk="0" hangingPunct="1">
        <a:spcBef>
          <a:spcPct val="0"/>
        </a:spcBef>
        <a:buNone/>
        <a:defRPr sz="2800" kern="1200">
          <a:solidFill>
            <a:srgbClr val="005EA8"/>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180000" indent="-180000" algn="l" defTabSz="914400" rtl="0" eaLnBrk="1" latinLnBrk="0" hangingPunct="1">
        <a:spcBef>
          <a:spcPts val="500"/>
        </a:spcBef>
        <a:buClr>
          <a:srgbClr val="005EA8"/>
        </a:buClr>
        <a:buSzPct val="70000"/>
        <a:buFont typeface="Wingdings" panose="05000000000000000000" pitchFamily="2" charset="2"/>
        <a:buChar char="§"/>
        <a:defRPr sz="20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1pPr>
      <a:lvl2pPr marL="432000" indent="-180000" algn="l" defTabSz="914400" rtl="0" eaLnBrk="1" latinLnBrk="0" hangingPunct="1">
        <a:spcBef>
          <a:spcPts val="400"/>
        </a:spcBef>
        <a:buFont typeface="Arial" panose="020B0604020202020204" pitchFamily="34" charset="0"/>
        <a:buChar char="–"/>
        <a:defRPr sz="18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2pPr>
      <a:lvl3pPr marL="648000" indent="-180000" algn="l" defTabSz="914400" rtl="0" eaLnBrk="1" latinLnBrk="0" hangingPunct="1">
        <a:spcBef>
          <a:spcPts val="300"/>
        </a:spcBef>
        <a:buSzPct val="80000"/>
        <a:buFont typeface="Wingdings" panose="05000000000000000000" pitchFamily="2" charset="2"/>
        <a:buChar char="§"/>
        <a:defRPr sz="16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3pPr>
      <a:lvl4pPr marL="864000" indent="-180000" algn="l" defTabSz="914400" rtl="0" eaLnBrk="1" latinLnBrk="0" hangingPunct="1">
        <a:spcBef>
          <a:spcPts val="200"/>
        </a:spcBef>
        <a:buFont typeface="Arial" panose="020B0604020202020204" pitchFamily="34" charset="0"/>
        <a:buChar char="–"/>
        <a:defRPr sz="14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4pPr>
      <a:lvl5pPr marL="1080000" indent="-180000" algn="l" defTabSz="914400" rtl="0" eaLnBrk="1" latinLnBrk="0" hangingPunct="1">
        <a:spcBef>
          <a:spcPts val="100"/>
        </a:spcBef>
        <a:buFont typeface="Arial" panose="020B0604020202020204" pitchFamily="34" charset="0"/>
        <a:buChar char="»"/>
        <a:defRPr sz="12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7D75722D-0B70-4C9E-8668-408A3182F1BE}"/>
              </a:ext>
            </a:extLst>
          </p:cNvPr>
          <p:cNvSpPr/>
          <p:nvPr userDrawn="1"/>
        </p:nvSpPr>
        <p:spPr>
          <a:xfrm>
            <a:off x="0" y="6426205"/>
            <a:ext cx="12192000" cy="431795"/>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de-DE">
              <a:latin typeface="Segoe UI" panose="020B0502040204020203" pitchFamily="34" charset="0"/>
              <a:ea typeface="Segoe UI" panose="020B0502040204020203" pitchFamily="34" charset="0"/>
              <a:cs typeface="Segoe UI" panose="020B0502040204020203" pitchFamily="34" charset="0"/>
            </a:endParaRPr>
          </a:p>
        </p:txBody>
      </p:sp>
      <p:sp>
        <p:nvSpPr>
          <p:cNvPr id="2" name="Title Placeholder 1"/>
          <p:cNvSpPr>
            <a:spLocks noGrp="1"/>
          </p:cNvSpPr>
          <p:nvPr>
            <p:ph type="title"/>
          </p:nvPr>
        </p:nvSpPr>
        <p:spPr>
          <a:xfrm>
            <a:off x="553846" y="234205"/>
            <a:ext cx="11076923" cy="503590"/>
          </a:xfrm>
          <a:prstGeom prst="rect">
            <a:avLst/>
          </a:prstGeom>
        </p:spPr>
        <p:txBody>
          <a:bodyPr vert="horz" wrap="square" lIns="91440" tIns="36000" rIns="91440" bIns="36000" rtlCol="0" anchor="ctr">
            <a:spAutoFit/>
          </a:bodyPr>
          <a:lstStyle/>
          <a:p>
            <a:r>
              <a:rPr lang="en-US"/>
              <a:t>Click to edit Master title style</a:t>
            </a:r>
          </a:p>
        </p:txBody>
      </p:sp>
      <p:sp>
        <p:nvSpPr>
          <p:cNvPr id="3" name="Text Placeholder 2"/>
          <p:cNvSpPr>
            <a:spLocks noGrp="1"/>
          </p:cNvSpPr>
          <p:nvPr>
            <p:ph type="body" idx="1"/>
          </p:nvPr>
        </p:nvSpPr>
        <p:spPr>
          <a:xfrm>
            <a:off x="553846" y="972000"/>
            <a:ext cx="11076923" cy="5220000"/>
          </a:xfrm>
          <a:prstGeom prst="rect">
            <a:avLst/>
          </a:prstGeom>
        </p:spPr>
        <p:txBody>
          <a:bodyPr vert="horz" lIns="91440" tIns="36000" rIns="91440" bIns="3600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553845" y="6563975"/>
            <a:ext cx="1679401" cy="138499"/>
          </a:xfrm>
          <a:prstGeom prst="rect">
            <a:avLst/>
          </a:prstGeom>
        </p:spPr>
        <p:txBody>
          <a:bodyPr wrap="square" lIns="0" tIns="0" rIns="0" bIns="0" anchor="ctr">
            <a:spAutoFit/>
          </a:bodyPr>
          <a:lstStyle/>
          <a:p>
            <a:pPr defTabSz="990273" eaLnBrk="1" fontAlgn="auto" hangingPunct="1">
              <a:spcBef>
                <a:spcPts val="0"/>
              </a:spcBef>
              <a:spcAft>
                <a:spcPts val="0"/>
              </a:spcAft>
              <a:defRPr/>
            </a:pPr>
            <a:fld id="{B4B7F101-3C82-43FF-92EC-ECC7EE2F53C2}" type="slidenum">
              <a:rPr lang="en-US" sz="900" b="1">
                <a:solidFill>
                  <a:schemeClr val="bg1"/>
                </a:solidFill>
                <a:latin typeface="Segoe UI" panose="020B0502040204020203" pitchFamily="34" charset="0"/>
                <a:cs typeface="Segoe UI" panose="020B0502040204020203" pitchFamily="34" charset="0"/>
              </a:rPr>
              <a:pPr defTabSz="990273" eaLnBrk="1" fontAlgn="auto" hangingPunct="1">
                <a:spcBef>
                  <a:spcPts val="0"/>
                </a:spcBef>
                <a:spcAft>
                  <a:spcPts val="0"/>
                </a:spcAft>
                <a:defRPr/>
              </a:pPr>
              <a:t>‹#›</a:t>
            </a:fld>
            <a:r>
              <a:rPr lang="en-US" sz="900">
                <a:solidFill>
                  <a:schemeClr val="bg1"/>
                </a:solidFill>
                <a:latin typeface="Segoe UI" panose="020B0502040204020203" pitchFamily="34" charset="0"/>
                <a:cs typeface="Segoe UI" panose="020B0502040204020203" pitchFamily="34" charset="0"/>
              </a:rPr>
              <a:t>   |    Copyright © HSO 2021</a:t>
            </a:r>
          </a:p>
        </p:txBody>
      </p:sp>
      <p:pic>
        <p:nvPicPr>
          <p:cNvPr id="5" name="Grafik 4" descr="Ein Bild, das Text enthält.&#10;&#10;Automatisch generierte Beschreibung">
            <a:extLst>
              <a:ext uri="{FF2B5EF4-FFF2-40B4-BE49-F238E27FC236}">
                <a16:creationId xmlns:a16="http://schemas.microsoft.com/office/drawing/2014/main" id="{E5AD3AF3-CB40-4C60-AB63-E2CB664A9AB8}"/>
              </a:ext>
            </a:extLst>
          </p:cNvPr>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002302" y="6516874"/>
            <a:ext cx="1766156" cy="263709"/>
          </a:xfrm>
          <a:prstGeom prst="rect">
            <a:avLst/>
          </a:prstGeom>
        </p:spPr>
      </p:pic>
    </p:spTree>
    <p:extLst>
      <p:ext uri="{BB962C8B-B14F-4D97-AF65-F5344CB8AC3E}">
        <p14:creationId xmlns:p14="http://schemas.microsoft.com/office/powerpoint/2010/main" val="151432623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Lst>
  <p:txStyles>
    <p:titleStyle>
      <a:lvl1pPr algn="l" defTabSz="914423" rtl="0" eaLnBrk="1" latinLnBrk="0" hangingPunct="1">
        <a:spcBef>
          <a:spcPct val="0"/>
        </a:spcBef>
        <a:buNone/>
        <a:defRPr sz="2800" kern="1200">
          <a:solidFill>
            <a:schemeClr val="accent1"/>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180005" indent="-180005" algn="l" defTabSz="914423" rtl="0" eaLnBrk="1" latinLnBrk="0" hangingPunct="1">
        <a:spcBef>
          <a:spcPts val="500"/>
        </a:spcBef>
        <a:buClr>
          <a:srgbClr val="079FC3"/>
        </a:buClr>
        <a:buSzPct val="70000"/>
        <a:buFont typeface="Wingdings" panose="05000000000000000000" pitchFamily="2" charset="2"/>
        <a:buChar char="§"/>
        <a:defRPr sz="20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1pPr>
      <a:lvl2pPr marL="432011" indent="-180005" algn="l" defTabSz="914423" rtl="0" eaLnBrk="1" latinLnBrk="0" hangingPunct="1">
        <a:spcBef>
          <a:spcPts val="400"/>
        </a:spcBef>
        <a:buFont typeface="Arial" panose="020B0604020202020204" pitchFamily="34" charset="0"/>
        <a:buChar char="–"/>
        <a:defRPr sz="18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2pPr>
      <a:lvl3pPr marL="648016" indent="-180005" algn="l" defTabSz="914423" rtl="0" eaLnBrk="1" latinLnBrk="0" hangingPunct="1">
        <a:spcBef>
          <a:spcPts val="300"/>
        </a:spcBef>
        <a:buSzPct val="80000"/>
        <a:buFont typeface="Wingdings" panose="05000000000000000000" pitchFamily="2" charset="2"/>
        <a:buChar char="§"/>
        <a:defRPr sz="16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3pPr>
      <a:lvl4pPr marL="864021" indent="-180005" algn="l" defTabSz="914423" rtl="0" eaLnBrk="1" latinLnBrk="0" hangingPunct="1">
        <a:spcBef>
          <a:spcPts val="200"/>
        </a:spcBef>
        <a:buFont typeface="Arial" panose="020B0604020202020204" pitchFamily="34" charset="0"/>
        <a:buChar char="–"/>
        <a:defRPr sz="14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4pPr>
      <a:lvl5pPr marL="1080027" indent="-180005" algn="l" defTabSz="914423" rtl="0" eaLnBrk="1" latinLnBrk="0" hangingPunct="1">
        <a:spcBef>
          <a:spcPts val="100"/>
        </a:spcBef>
        <a:buFont typeface="Arial" panose="020B0604020202020204" pitchFamily="34" charset="0"/>
        <a:buChar char="»"/>
        <a:defRPr sz="12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5pPr>
      <a:lvl6pPr marL="2514663"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74"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86"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97"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4"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9"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1"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p15:clr>
            <a:srgbClr val="F26B43"/>
          </p15:clr>
        </p15:guide>
        <p15:guide id="2" orient="horz" pos="142">
          <p15:clr>
            <a:srgbClr val="F26B43"/>
          </p15:clr>
        </p15:guide>
        <p15:guide id="3" pos="733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image" Target="../media/image89.png"/><Relationship Id="rId1" Type="http://schemas.openxmlformats.org/officeDocument/2006/relationships/slideLayout" Target="../slideLayouts/slideLayout17.xml"/><Relationship Id="rId6" Type="http://schemas.openxmlformats.org/officeDocument/2006/relationships/image" Target="../media/image93.png"/><Relationship Id="rId11" Type="http://schemas.openxmlformats.org/officeDocument/2006/relationships/image" Target="../media/image84.svg"/><Relationship Id="rId5" Type="http://schemas.openxmlformats.org/officeDocument/2006/relationships/image" Target="../media/image92.svg"/><Relationship Id="rId10" Type="http://schemas.openxmlformats.org/officeDocument/2006/relationships/image" Target="../media/image83.png"/><Relationship Id="rId4" Type="http://schemas.openxmlformats.org/officeDocument/2006/relationships/image" Target="../media/image91.png"/><Relationship Id="rId9" Type="http://schemas.openxmlformats.org/officeDocument/2006/relationships/image" Target="../media/image96.sv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17.xml"/><Relationship Id="rId5" Type="http://schemas.openxmlformats.org/officeDocument/2006/relationships/image" Target="../media/image86.svg"/><Relationship Id="rId4" Type="http://schemas.openxmlformats.org/officeDocument/2006/relationships/image" Target="../media/image85.png"/></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102.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hyperlink" Target="https://towardsdatascience.com/a-comprehensive-framework-for-data-quality-management-b110a0465e83" TargetMode="External"/><Relationship Id="rId2" Type="http://schemas.openxmlformats.org/officeDocument/2006/relationships/hyperlink" Target="https://profisee.com/data-quality-what-why-how-who/" TargetMode="External"/><Relationship Id="rId1" Type="http://schemas.openxmlformats.org/officeDocument/2006/relationships/slideLayout" Target="../slideLayouts/slideLayout17.xml"/><Relationship Id="rId4" Type="http://schemas.openxmlformats.org/officeDocument/2006/relationships/hyperlink" Target="https://ec.europa.eu/eurostat/cros/system/files/methodology_for_data_validation_v1.0_rev-2016-06_final.pdf"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21.xml"/><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17.xml"/><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1.xml"/><Relationship Id="rId1" Type="http://schemas.openxmlformats.org/officeDocument/2006/relationships/slideLayout" Target="../slideLayouts/slideLayout19.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90.png"/><Relationship Id="rId4" Type="http://schemas.openxmlformats.org/officeDocument/2006/relationships/diagramLayout" Target="../diagrams/layout8.xml"/><Relationship Id="rId9" Type="http://schemas.openxmlformats.org/officeDocument/2006/relationships/image" Target="../media/image89.png"/></Relationships>
</file>

<file path=ppt/slides/_rels/slide7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19.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microsoft.com/office/2007/relationships/hdphoto" Target="../media/hdphoto1.wdp"/><Relationship Id="rId4" Type="http://schemas.openxmlformats.org/officeDocument/2006/relationships/diagramLayout" Target="../diagrams/layout9.xml"/><Relationship Id="rId9" Type="http://schemas.openxmlformats.org/officeDocument/2006/relationships/image" Target="../media/image121.png"/></Relationships>
</file>

<file path=ppt/slides/_rels/slide7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3.xml"/><Relationship Id="rId1" Type="http://schemas.openxmlformats.org/officeDocument/2006/relationships/slideLayout" Target="../slideLayouts/slideLayout19.xml"/><Relationship Id="rId6" Type="http://schemas.openxmlformats.org/officeDocument/2006/relationships/diagramColors" Target="../diagrams/colors10.xml"/><Relationship Id="rId5" Type="http://schemas.openxmlformats.org/officeDocument/2006/relationships/diagramQuickStyle" Target="../diagrams/quickStyle10.xml"/><Relationship Id="rId10" Type="http://schemas.microsoft.com/office/2007/relationships/hdphoto" Target="../media/hdphoto2.wdp"/><Relationship Id="rId4" Type="http://schemas.openxmlformats.org/officeDocument/2006/relationships/diagramLayout" Target="../diagrams/layout10.xml"/><Relationship Id="rId9" Type="http://schemas.openxmlformats.org/officeDocument/2006/relationships/image" Target="../media/image122.png"/></Relationships>
</file>

<file path=ppt/slides/_rels/slide7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microsoft.com/office/2007/relationships/hdphoto" Target="../media/hdphoto3.wdp"/><Relationship Id="rId4" Type="http://schemas.openxmlformats.org/officeDocument/2006/relationships/diagramLayout" Target="../diagrams/layout11.xml"/><Relationship Id="rId9" Type="http://schemas.openxmlformats.org/officeDocument/2006/relationships/image" Target="../media/image123.png"/></Relationships>
</file>

<file path=ppt/slides/_rels/slide7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5.xml"/><Relationship Id="rId1" Type="http://schemas.openxmlformats.org/officeDocument/2006/relationships/slideLayout" Target="../slideLayouts/slideLayout19.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microsoft.com/office/2007/relationships/hdphoto" Target="../media/hdphoto4.wdp"/><Relationship Id="rId4" Type="http://schemas.openxmlformats.org/officeDocument/2006/relationships/diagramLayout" Target="../diagrams/layout12.xml"/><Relationship Id="rId9" Type="http://schemas.openxmlformats.org/officeDocument/2006/relationships/image" Target="../media/image124.png"/></Relationships>
</file>

<file path=ppt/slides/_rels/slide7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microsoft.com/office/2007/relationships/hdphoto" Target="../media/hdphoto5.wdp"/><Relationship Id="rId4" Type="http://schemas.openxmlformats.org/officeDocument/2006/relationships/diagramLayout" Target="../diagrams/layout13.xml"/><Relationship Id="rId9" Type="http://schemas.openxmlformats.org/officeDocument/2006/relationships/image" Target="../media/image1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7.xml"/><Relationship Id="rId1" Type="http://schemas.openxmlformats.org/officeDocument/2006/relationships/slideLayout" Target="../slideLayouts/slideLayout19.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8.xml"/><Relationship Id="rId1" Type="http://schemas.openxmlformats.org/officeDocument/2006/relationships/slideLayout" Target="../slideLayouts/slideLayout19.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9.xml"/><Relationship Id="rId1" Type="http://schemas.openxmlformats.org/officeDocument/2006/relationships/slideLayout" Target="../slideLayouts/slideLayout1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61.xml"/><Relationship Id="rId1" Type="http://schemas.openxmlformats.org/officeDocument/2006/relationships/slideLayout" Target="../slideLayouts/slideLayout19.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8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62.xml"/><Relationship Id="rId1" Type="http://schemas.openxmlformats.org/officeDocument/2006/relationships/slideLayout" Target="../slideLayouts/slideLayout1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79E7BD-0EB3-4C59-ACEE-F68734B3E60E}"/>
              </a:ext>
            </a:extLst>
          </p:cNvPr>
          <p:cNvSpPr>
            <a:spLocks noGrp="1"/>
          </p:cNvSpPr>
          <p:nvPr>
            <p:ph type="title"/>
          </p:nvPr>
        </p:nvSpPr>
        <p:spPr>
          <a:xfrm>
            <a:off x="2233914" y="5009696"/>
            <a:ext cx="9634498" cy="1709407"/>
          </a:xfrm>
        </p:spPr>
        <p:txBody>
          <a:bodyPr/>
          <a:lstStyle/>
          <a:p>
            <a:r>
              <a:rPr lang="en-GB" sz="3200" b="1">
                <a:latin typeface="Segoe UI"/>
                <a:cs typeface="Segoe UI"/>
              </a:rPr>
              <a:t>HSO </a:t>
            </a:r>
            <a:r>
              <a:rPr lang="en-GB" sz="3200" b="1">
                <a:solidFill>
                  <a:srgbClr val="079FC3"/>
                </a:solidFill>
                <a:latin typeface="Segoe UI"/>
                <a:cs typeface="Segoe UI"/>
              </a:rPr>
              <a:t>Data Quality Framework</a:t>
            </a:r>
            <a:br>
              <a:rPr lang="en-GB" sz="4400" b="1"/>
            </a:br>
            <a:r>
              <a:rPr kumimoji="0" lang="nl-NL" sz="1600" b="0" u="none" strike="noStrike" kern="1200" cap="none" spc="0" normalizeH="0" baseline="0" noProof="0" err="1">
                <a:ln>
                  <a:noFill/>
                </a:ln>
                <a:effectLst/>
                <a:uLnTx/>
                <a:uFillTx/>
                <a:latin typeface="Segoe UI"/>
                <a:cs typeface="Segoe UI"/>
              </a:rPr>
              <a:t>Rene</a:t>
            </a:r>
            <a:r>
              <a:rPr kumimoji="0" lang="nl-NL" sz="1600" b="0" u="none" strike="noStrike" kern="1200" cap="none" spc="0" normalizeH="0" baseline="0" noProof="0">
                <a:ln>
                  <a:noFill/>
                </a:ln>
                <a:effectLst/>
                <a:uLnTx/>
                <a:uFillTx/>
                <a:latin typeface="Segoe UI"/>
                <a:cs typeface="Segoe UI"/>
              </a:rPr>
              <a:t> </a:t>
            </a:r>
            <a:r>
              <a:rPr kumimoji="0" lang="nl-NL" sz="1600" b="0" u="none" strike="noStrike" kern="1200" cap="none" spc="0" normalizeH="0" baseline="0" noProof="0" err="1">
                <a:ln>
                  <a:noFill/>
                </a:ln>
                <a:effectLst/>
                <a:uLnTx/>
                <a:uFillTx/>
                <a:latin typeface="Segoe UI"/>
                <a:cs typeface="Segoe UI"/>
              </a:rPr>
              <a:t>Nadorp</a:t>
            </a:r>
            <a:r>
              <a:rPr lang="nl-NL" sz="1600">
                <a:latin typeface="Segoe UI"/>
                <a:cs typeface="Segoe UI"/>
              </a:rPr>
              <a:t>, </a:t>
            </a:r>
            <a:r>
              <a:rPr lang="nl-NL" sz="1600">
                <a:latin typeface="-apple-system"/>
                <a:cs typeface="Segoe UI"/>
              </a:rPr>
              <a:t>Daniëlle van Dis,</a:t>
            </a:r>
            <a:r>
              <a:rPr kumimoji="0" lang="nl-NL" sz="1600" b="0" u="none" strike="noStrike" kern="1200" cap="none" spc="0" normalizeH="0" baseline="0" noProof="0">
                <a:ln>
                  <a:noFill/>
                </a:ln>
                <a:effectLst/>
                <a:uLnTx/>
                <a:uFillTx/>
                <a:latin typeface="Segoe UI"/>
                <a:cs typeface="Segoe UI"/>
              </a:rPr>
              <a:t> Walter </a:t>
            </a:r>
            <a:r>
              <a:rPr kumimoji="0" lang="nl-NL" sz="1600" b="0" u="none" strike="noStrike" kern="1200" cap="none" spc="0" normalizeH="0" baseline="0" noProof="0" err="1">
                <a:ln>
                  <a:noFill/>
                </a:ln>
                <a:effectLst/>
                <a:uLnTx/>
                <a:uFillTx/>
                <a:latin typeface="Segoe UI"/>
                <a:cs typeface="Segoe UI"/>
              </a:rPr>
              <a:t>Smetsers</a:t>
            </a:r>
            <a:endParaRPr lang="nl-NL" sz="1600"/>
          </a:p>
        </p:txBody>
      </p:sp>
    </p:spTree>
    <p:extLst>
      <p:ext uri="{BB962C8B-B14F-4D97-AF65-F5344CB8AC3E}">
        <p14:creationId xmlns:p14="http://schemas.microsoft.com/office/powerpoint/2010/main" val="4000877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2981DF-A9E6-4EDB-A22D-738EA04CB88C}"/>
              </a:ext>
            </a:extLst>
          </p:cNvPr>
          <p:cNvSpPr>
            <a:spLocks noGrp="1"/>
          </p:cNvSpPr>
          <p:nvPr>
            <p:ph type="title"/>
          </p:nvPr>
        </p:nvSpPr>
        <p:spPr/>
        <p:txBody>
          <a:bodyPr/>
          <a:lstStyle/>
          <a:p>
            <a:r>
              <a:rPr lang="en-US" b="1"/>
              <a:t>The benefits of data quality</a:t>
            </a:r>
            <a:endParaRPr lang="nl-NL"/>
          </a:p>
        </p:txBody>
      </p:sp>
      <p:sp>
        <p:nvSpPr>
          <p:cNvPr id="3" name="Tijdelijke aanduiding voor inhoud 2">
            <a:extLst>
              <a:ext uri="{FF2B5EF4-FFF2-40B4-BE49-F238E27FC236}">
                <a16:creationId xmlns:a16="http://schemas.microsoft.com/office/drawing/2014/main" id="{C579D1AC-ED9C-46FF-9595-3101A1F1E099}"/>
              </a:ext>
            </a:extLst>
          </p:cNvPr>
          <p:cNvSpPr>
            <a:spLocks noGrp="1"/>
          </p:cNvSpPr>
          <p:nvPr>
            <p:ph idx="1"/>
          </p:nvPr>
        </p:nvSpPr>
        <p:spPr/>
        <p:txBody>
          <a:bodyPr/>
          <a:lstStyle/>
          <a:p>
            <a:endParaRPr lang="nl-NL"/>
          </a:p>
        </p:txBody>
      </p:sp>
      <p:grpSp>
        <p:nvGrpSpPr>
          <p:cNvPr id="4" name="Groep 3">
            <a:extLst>
              <a:ext uri="{FF2B5EF4-FFF2-40B4-BE49-F238E27FC236}">
                <a16:creationId xmlns:a16="http://schemas.microsoft.com/office/drawing/2014/main" id="{4E996335-8A79-4079-A3D7-FF2863B79B33}"/>
              </a:ext>
            </a:extLst>
          </p:cNvPr>
          <p:cNvGrpSpPr/>
          <p:nvPr/>
        </p:nvGrpSpPr>
        <p:grpSpPr>
          <a:xfrm>
            <a:off x="772593" y="3250754"/>
            <a:ext cx="914400" cy="914400"/>
            <a:chOff x="10716369" y="1799649"/>
            <a:chExt cx="914400" cy="914400"/>
          </a:xfrm>
        </p:grpSpPr>
        <p:pic>
          <p:nvPicPr>
            <p:cNvPr id="5" name="Graphic 4" descr="Database met effen opvulling">
              <a:extLst>
                <a:ext uri="{FF2B5EF4-FFF2-40B4-BE49-F238E27FC236}">
                  <a16:creationId xmlns:a16="http://schemas.microsoft.com/office/drawing/2014/main" id="{D3CDF5DC-0072-4D4F-82F8-14CA017FE4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6369" y="1799649"/>
              <a:ext cx="914400" cy="914400"/>
            </a:xfrm>
            <a:prstGeom prst="rect">
              <a:avLst/>
            </a:prstGeom>
          </p:spPr>
        </p:pic>
        <p:pic>
          <p:nvPicPr>
            <p:cNvPr id="6" name="Graphic 5" descr="Badge Tick1 met effen opvulling">
              <a:extLst>
                <a:ext uri="{FF2B5EF4-FFF2-40B4-BE49-F238E27FC236}">
                  <a16:creationId xmlns:a16="http://schemas.microsoft.com/office/drawing/2014/main" id="{B71EF337-4940-491A-96BA-6EFF4ADE3B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4821" y="2278621"/>
              <a:ext cx="427184" cy="427184"/>
            </a:xfrm>
            <a:prstGeom prst="rect">
              <a:avLst/>
            </a:prstGeom>
          </p:spPr>
        </p:pic>
      </p:grpSp>
      <p:sp>
        <p:nvSpPr>
          <p:cNvPr id="7" name="Rectangle 12">
            <a:extLst>
              <a:ext uri="{FF2B5EF4-FFF2-40B4-BE49-F238E27FC236}">
                <a16:creationId xmlns:a16="http://schemas.microsoft.com/office/drawing/2014/main" id="{8E5F21C1-1DAD-4268-875C-EFD0321845C8}"/>
              </a:ext>
            </a:extLst>
          </p:cNvPr>
          <p:cNvSpPr/>
          <p:nvPr/>
        </p:nvSpPr>
        <p:spPr>
          <a:xfrm>
            <a:off x="1905739" y="2267348"/>
            <a:ext cx="8373136"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Higher productivity</a:t>
            </a:r>
          </a:p>
        </p:txBody>
      </p:sp>
      <p:sp>
        <p:nvSpPr>
          <p:cNvPr id="8" name="Rectangle 13">
            <a:extLst>
              <a:ext uri="{FF2B5EF4-FFF2-40B4-BE49-F238E27FC236}">
                <a16:creationId xmlns:a16="http://schemas.microsoft.com/office/drawing/2014/main" id="{E6D3A70F-3449-45A2-99E6-CD70A8E82A1B}"/>
              </a:ext>
            </a:extLst>
          </p:cNvPr>
          <p:cNvSpPr/>
          <p:nvPr/>
        </p:nvSpPr>
        <p:spPr>
          <a:xfrm>
            <a:off x="1905739" y="2852651"/>
            <a:ext cx="8373136"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Competitive advantage</a:t>
            </a:r>
          </a:p>
        </p:txBody>
      </p:sp>
      <p:sp>
        <p:nvSpPr>
          <p:cNvPr id="9" name="Rectangle 14">
            <a:extLst>
              <a:ext uri="{FF2B5EF4-FFF2-40B4-BE49-F238E27FC236}">
                <a16:creationId xmlns:a16="http://schemas.microsoft.com/office/drawing/2014/main" id="{06EC178D-E66D-4263-A2ED-58911E834BDC}"/>
              </a:ext>
            </a:extLst>
          </p:cNvPr>
          <p:cNvSpPr/>
          <p:nvPr/>
        </p:nvSpPr>
        <p:spPr>
          <a:xfrm>
            <a:off x="1905739" y="1682045"/>
            <a:ext cx="8373136"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More confidence leads to better decision-making</a:t>
            </a:r>
          </a:p>
        </p:txBody>
      </p:sp>
      <p:sp>
        <p:nvSpPr>
          <p:cNvPr id="10" name="Rectangle 15">
            <a:extLst>
              <a:ext uri="{FF2B5EF4-FFF2-40B4-BE49-F238E27FC236}">
                <a16:creationId xmlns:a16="http://schemas.microsoft.com/office/drawing/2014/main" id="{B12E0CB6-F798-4A4B-843D-FEDF4F974D41}"/>
              </a:ext>
            </a:extLst>
          </p:cNvPr>
          <p:cNvSpPr/>
          <p:nvPr/>
        </p:nvSpPr>
        <p:spPr>
          <a:xfrm>
            <a:off x="1905739" y="3437954"/>
            <a:ext cx="8373136"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Segoe UI" panose="020B0502040204020203" pitchFamily="34" charset="0"/>
              </a:rPr>
              <a:t>Ability to act on opportunities</a:t>
            </a:r>
          </a:p>
        </p:txBody>
      </p:sp>
      <p:sp>
        <p:nvSpPr>
          <p:cNvPr id="11" name="Rectangle 16">
            <a:extLst>
              <a:ext uri="{FF2B5EF4-FFF2-40B4-BE49-F238E27FC236}">
                <a16:creationId xmlns:a16="http://schemas.microsoft.com/office/drawing/2014/main" id="{CBFF1AE2-81E9-4460-8BF8-835105C9E63B}"/>
              </a:ext>
            </a:extLst>
          </p:cNvPr>
          <p:cNvSpPr/>
          <p:nvPr/>
        </p:nvSpPr>
        <p:spPr>
          <a:xfrm>
            <a:off x="1905739" y="4023257"/>
            <a:ext cx="8369416"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Reduced risk</a:t>
            </a:r>
          </a:p>
        </p:txBody>
      </p:sp>
      <p:sp>
        <p:nvSpPr>
          <p:cNvPr id="12" name="Rectangle 17">
            <a:extLst>
              <a:ext uri="{FF2B5EF4-FFF2-40B4-BE49-F238E27FC236}">
                <a16:creationId xmlns:a16="http://schemas.microsoft.com/office/drawing/2014/main" id="{78A394C4-F9BD-4751-856A-F7AECDFF88DA}"/>
              </a:ext>
            </a:extLst>
          </p:cNvPr>
          <p:cNvSpPr/>
          <p:nvPr/>
        </p:nvSpPr>
        <p:spPr>
          <a:xfrm>
            <a:off x="1905739" y="4616179"/>
            <a:ext cx="8369416"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Increased revenue</a:t>
            </a:r>
          </a:p>
        </p:txBody>
      </p:sp>
      <p:sp>
        <p:nvSpPr>
          <p:cNvPr id="13" name="Rechteck 3">
            <a:extLst>
              <a:ext uri="{FF2B5EF4-FFF2-40B4-BE49-F238E27FC236}">
                <a16:creationId xmlns:a16="http://schemas.microsoft.com/office/drawing/2014/main" id="{D53FF18F-E47A-4892-ADA5-B44235486B9A}"/>
              </a:ext>
            </a:extLst>
          </p:cNvPr>
          <p:cNvSpPr/>
          <p:nvPr/>
        </p:nvSpPr>
        <p:spPr>
          <a:xfrm>
            <a:off x="1960427" y="1727987"/>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1200"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1</a:t>
            </a:r>
          </a:p>
        </p:txBody>
      </p:sp>
      <p:sp>
        <p:nvSpPr>
          <p:cNvPr id="14" name="Rechteck 44">
            <a:extLst>
              <a:ext uri="{FF2B5EF4-FFF2-40B4-BE49-F238E27FC236}">
                <a16:creationId xmlns:a16="http://schemas.microsoft.com/office/drawing/2014/main" id="{C9EA278A-F025-49A3-93F1-863B09A6892E}"/>
              </a:ext>
            </a:extLst>
          </p:cNvPr>
          <p:cNvSpPr/>
          <p:nvPr/>
        </p:nvSpPr>
        <p:spPr>
          <a:xfrm>
            <a:off x="1960427" y="2313290"/>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1200"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2</a:t>
            </a:r>
          </a:p>
        </p:txBody>
      </p:sp>
      <p:sp>
        <p:nvSpPr>
          <p:cNvPr id="15" name="Rechteck 45">
            <a:extLst>
              <a:ext uri="{FF2B5EF4-FFF2-40B4-BE49-F238E27FC236}">
                <a16:creationId xmlns:a16="http://schemas.microsoft.com/office/drawing/2014/main" id="{7C1AF405-4441-4241-B0CA-DE658221E674}"/>
              </a:ext>
            </a:extLst>
          </p:cNvPr>
          <p:cNvSpPr/>
          <p:nvPr/>
        </p:nvSpPr>
        <p:spPr>
          <a:xfrm>
            <a:off x="1960427" y="2898765"/>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1200"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3</a:t>
            </a:r>
          </a:p>
        </p:txBody>
      </p:sp>
      <p:sp>
        <p:nvSpPr>
          <p:cNvPr id="16" name="Rechteck 46">
            <a:extLst>
              <a:ext uri="{FF2B5EF4-FFF2-40B4-BE49-F238E27FC236}">
                <a16:creationId xmlns:a16="http://schemas.microsoft.com/office/drawing/2014/main" id="{6F0C3AD5-00BB-471D-B06D-DA3A77267FE5}"/>
              </a:ext>
            </a:extLst>
          </p:cNvPr>
          <p:cNvSpPr/>
          <p:nvPr/>
        </p:nvSpPr>
        <p:spPr>
          <a:xfrm>
            <a:off x="1960427" y="3492434"/>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1200"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4</a:t>
            </a:r>
          </a:p>
        </p:txBody>
      </p:sp>
      <p:sp>
        <p:nvSpPr>
          <p:cNvPr id="17" name="Rechteck 47">
            <a:extLst>
              <a:ext uri="{FF2B5EF4-FFF2-40B4-BE49-F238E27FC236}">
                <a16:creationId xmlns:a16="http://schemas.microsoft.com/office/drawing/2014/main" id="{655F17B3-7E66-44B4-AF17-E2078B740675}"/>
              </a:ext>
            </a:extLst>
          </p:cNvPr>
          <p:cNvSpPr/>
          <p:nvPr/>
        </p:nvSpPr>
        <p:spPr>
          <a:xfrm>
            <a:off x="1964147" y="4069371"/>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1200"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5</a:t>
            </a:r>
          </a:p>
        </p:txBody>
      </p:sp>
      <p:sp>
        <p:nvSpPr>
          <p:cNvPr id="18" name="Rechteck 48">
            <a:extLst>
              <a:ext uri="{FF2B5EF4-FFF2-40B4-BE49-F238E27FC236}">
                <a16:creationId xmlns:a16="http://schemas.microsoft.com/office/drawing/2014/main" id="{E535A4B9-D63D-4EA2-90D3-51D149970E02}"/>
              </a:ext>
            </a:extLst>
          </p:cNvPr>
          <p:cNvSpPr/>
          <p:nvPr/>
        </p:nvSpPr>
        <p:spPr>
          <a:xfrm>
            <a:off x="1957831" y="4662293"/>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1200"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6</a:t>
            </a:r>
          </a:p>
        </p:txBody>
      </p:sp>
      <p:sp>
        <p:nvSpPr>
          <p:cNvPr id="19" name="Rectangle 17">
            <a:extLst>
              <a:ext uri="{FF2B5EF4-FFF2-40B4-BE49-F238E27FC236}">
                <a16:creationId xmlns:a16="http://schemas.microsoft.com/office/drawing/2014/main" id="{14B08C35-092E-4A5D-BB12-C35CEADFC756}"/>
              </a:ext>
            </a:extLst>
          </p:cNvPr>
          <p:cNvSpPr/>
          <p:nvPr/>
        </p:nvSpPr>
        <p:spPr>
          <a:xfrm>
            <a:off x="1905739" y="5209101"/>
            <a:ext cx="8369416" cy="540000"/>
          </a:xfrm>
          <a:prstGeom prst="rect">
            <a:avLst/>
          </a:prstGeom>
          <a:solidFill>
            <a:srgbClr val="00395F">
              <a:alpha val="90000"/>
            </a:srgbClr>
          </a:solidFill>
          <a:ln>
            <a:noFill/>
          </a:ln>
          <a:effectLst>
            <a:outerShdw blurRad="76200" dist="38100" algn="l"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Improved customer experience</a:t>
            </a:r>
          </a:p>
        </p:txBody>
      </p:sp>
      <p:sp>
        <p:nvSpPr>
          <p:cNvPr id="20" name="Rechteck 48">
            <a:extLst>
              <a:ext uri="{FF2B5EF4-FFF2-40B4-BE49-F238E27FC236}">
                <a16:creationId xmlns:a16="http://schemas.microsoft.com/office/drawing/2014/main" id="{454E830D-A62E-409E-A7E8-CB7197F77247}"/>
              </a:ext>
            </a:extLst>
          </p:cNvPr>
          <p:cNvSpPr/>
          <p:nvPr/>
        </p:nvSpPr>
        <p:spPr>
          <a:xfrm>
            <a:off x="1957831" y="5255215"/>
            <a:ext cx="435364" cy="4353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de-DE" sz="1200"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7</a:t>
            </a:r>
          </a:p>
        </p:txBody>
      </p:sp>
    </p:spTree>
    <p:extLst>
      <p:ext uri="{BB962C8B-B14F-4D97-AF65-F5344CB8AC3E}">
        <p14:creationId xmlns:p14="http://schemas.microsoft.com/office/powerpoint/2010/main" val="1371894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HSO Data Quality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600" b="1" i="0" u="none" strike="noStrike" kern="1200" cap="none" spc="0" normalizeH="0" baseline="0" noProof="0">
                <a:ln>
                  <a:noFill/>
                </a:ln>
                <a:solidFill>
                  <a:srgbClr val="079FC3"/>
                </a:solidFill>
                <a:effectLst/>
                <a:uLnTx/>
                <a:uFillTx/>
                <a:latin typeface="Segoe UI" panose="020B0502040204020203" pitchFamily="34" charset="0"/>
                <a:ea typeface="Segoe UI" panose="020B0502040204020203" pitchFamily="34" charset="0"/>
                <a:cs typeface="Segoe UI" panose="020B0502040204020203" pitchFamily="34" charset="0"/>
              </a:rPr>
              <a:t>FRAMEWORK</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3673652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D11728AD-B20A-4B3F-A6AD-343A059B577E}"/>
              </a:ext>
            </a:extLst>
          </p:cNvPr>
          <p:cNvSpPr/>
          <p:nvPr/>
        </p:nvSpPr>
        <p:spPr>
          <a:xfrm>
            <a:off x="0" y="-83066"/>
            <a:ext cx="12192000" cy="660715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614132"/>
            <a:ext cx="11076923" cy="503590"/>
          </a:xfrm>
        </p:spPr>
        <p:txBody>
          <a:bodyPr/>
          <a:lstStyle/>
          <a:p>
            <a:pPr algn="ctr"/>
            <a:r>
              <a:rPr lang="en-US" b="1">
                <a:solidFill>
                  <a:schemeClr val="bg1"/>
                </a:solidFill>
              </a:rPr>
              <a:t>Framework Components</a:t>
            </a:r>
          </a:p>
        </p:txBody>
      </p:sp>
      <p:grpSp>
        <p:nvGrpSpPr>
          <p:cNvPr id="5" name="Groep 4">
            <a:extLst>
              <a:ext uri="{FF2B5EF4-FFF2-40B4-BE49-F238E27FC236}">
                <a16:creationId xmlns:a16="http://schemas.microsoft.com/office/drawing/2014/main" id="{BFCF42DB-4008-44A1-94A5-A9B8FFCFE24F}"/>
              </a:ext>
            </a:extLst>
          </p:cNvPr>
          <p:cNvGrpSpPr/>
          <p:nvPr/>
        </p:nvGrpSpPr>
        <p:grpSpPr>
          <a:xfrm>
            <a:off x="3842534" y="1751724"/>
            <a:ext cx="4736387" cy="3909357"/>
            <a:chOff x="3927748" y="2018042"/>
            <a:chExt cx="2025187" cy="3909357"/>
          </a:xfrm>
          <a:solidFill>
            <a:srgbClr val="079FC3"/>
          </a:solidFill>
        </p:grpSpPr>
        <p:sp>
          <p:nvSpPr>
            <p:cNvPr id="4" name="Rechthoek 3">
              <a:extLst>
                <a:ext uri="{FF2B5EF4-FFF2-40B4-BE49-F238E27FC236}">
                  <a16:creationId xmlns:a16="http://schemas.microsoft.com/office/drawing/2014/main" id="{2775120F-4724-40D7-8991-7356ABA95C66}"/>
                </a:ext>
              </a:extLst>
            </p:cNvPr>
            <p:cNvSpPr/>
            <p:nvPr/>
          </p:nvSpPr>
          <p:spPr>
            <a:xfrm>
              <a:off x="3942334" y="2018042"/>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Business </a:t>
              </a: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Ownership</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 name="Rechthoek 14">
              <a:extLst>
                <a:ext uri="{FF2B5EF4-FFF2-40B4-BE49-F238E27FC236}">
                  <a16:creationId xmlns:a16="http://schemas.microsoft.com/office/drawing/2014/main" id="{E2CA1CDD-2A8C-4BCA-960C-A2CC3B4406A0}"/>
                </a:ext>
              </a:extLst>
            </p:cNvPr>
            <p:cNvSpPr/>
            <p:nvPr/>
          </p:nvSpPr>
          <p:spPr>
            <a:xfrm>
              <a:off x="3942333" y="3045793"/>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Data </a:t>
              </a: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Quality</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Dimensions</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t>
              </a:r>
            </a:p>
          </p:txBody>
        </p:sp>
        <p:sp>
          <p:nvSpPr>
            <p:cNvPr id="20" name="Rechthoek 19">
              <a:extLst>
                <a:ext uri="{FF2B5EF4-FFF2-40B4-BE49-F238E27FC236}">
                  <a16:creationId xmlns:a16="http://schemas.microsoft.com/office/drawing/2014/main" id="{1BFD1A18-0189-4A47-9AD5-98976D03F820}"/>
                </a:ext>
              </a:extLst>
            </p:cNvPr>
            <p:cNvSpPr/>
            <p:nvPr/>
          </p:nvSpPr>
          <p:spPr>
            <a:xfrm>
              <a:off x="3927749" y="4087431"/>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Data </a:t>
              </a: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Quality</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Management </a:t>
              </a: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Cycle</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 name="Rechthoek 21">
              <a:extLst>
                <a:ext uri="{FF2B5EF4-FFF2-40B4-BE49-F238E27FC236}">
                  <a16:creationId xmlns:a16="http://schemas.microsoft.com/office/drawing/2014/main" id="{C77CB746-CB8F-4D0F-8EB8-FDED0E76DE3E}"/>
                </a:ext>
              </a:extLst>
            </p:cNvPr>
            <p:cNvSpPr/>
            <p:nvPr/>
          </p:nvSpPr>
          <p:spPr>
            <a:xfrm>
              <a:off x="3927748" y="5126014"/>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Data </a:t>
              </a: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Quality</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Control Types </a:t>
              </a:r>
            </a:p>
          </p:txBody>
        </p:sp>
      </p:grpSp>
    </p:spTree>
    <p:extLst>
      <p:ext uri="{BB962C8B-B14F-4D97-AF65-F5344CB8AC3E}">
        <p14:creationId xmlns:p14="http://schemas.microsoft.com/office/powerpoint/2010/main" val="181096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a:extLst>
              <a:ext uri="{FF2B5EF4-FFF2-40B4-BE49-F238E27FC236}">
                <a16:creationId xmlns:a16="http://schemas.microsoft.com/office/drawing/2014/main" id="{612A428B-F596-4280-B41D-C1283877E6F0}"/>
              </a:ext>
            </a:extLst>
          </p:cNvPr>
          <p:cNvSpPr>
            <a:spLocks noGrp="1"/>
          </p:cNvSpPr>
          <p:nvPr>
            <p:ph type="title"/>
          </p:nvPr>
        </p:nvSpPr>
        <p:spPr>
          <a:xfrm>
            <a:off x="971776" y="243054"/>
            <a:ext cx="9000000" cy="503590"/>
          </a:xfrm>
        </p:spPr>
        <p:txBody>
          <a:bodyPr/>
          <a:lstStyle/>
          <a:p>
            <a:r>
              <a:rPr lang="en-US" b="1"/>
              <a:t>HSO </a:t>
            </a:r>
            <a:r>
              <a:rPr lang="en-US" b="1">
                <a:solidFill>
                  <a:srgbClr val="00B294"/>
                </a:solidFill>
              </a:rPr>
              <a:t>Data Quality Framework</a:t>
            </a:r>
          </a:p>
        </p:txBody>
      </p:sp>
      <p:sp>
        <p:nvSpPr>
          <p:cNvPr id="57" name="Rechthoek 56">
            <a:extLst>
              <a:ext uri="{FF2B5EF4-FFF2-40B4-BE49-F238E27FC236}">
                <a16:creationId xmlns:a16="http://schemas.microsoft.com/office/drawing/2014/main" id="{16245E40-ED48-4A0E-B8B1-3E48937AA648}"/>
              </a:ext>
            </a:extLst>
          </p:cNvPr>
          <p:cNvSpPr/>
          <p:nvPr/>
        </p:nvSpPr>
        <p:spPr>
          <a:xfrm>
            <a:off x="587022" y="1109591"/>
            <a:ext cx="5350196" cy="3462409"/>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78" name="Rechthoek 77">
            <a:extLst>
              <a:ext uri="{FF2B5EF4-FFF2-40B4-BE49-F238E27FC236}">
                <a16:creationId xmlns:a16="http://schemas.microsoft.com/office/drawing/2014/main" id="{BA685DB8-0987-405B-AAEC-B7F4DF97F07A}"/>
              </a:ext>
            </a:extLst>
          </p:cNvPr>
          <p:cNvSpPr/>
          <p:nvPr/>
        </p:nvSpPr>
        <p:spPr>
          <a:xfrm>
            <a:off x="587023" y="4732778"/>
            <a:ext cx="11017954" cy="1452053"/>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US" sz="18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ctr"/>
            <a:endParaRPr lang="en-US">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algn="ctr"/>
            <a:r>
              <a:rPr lang="en-US" sz="1800" b="1">
                <a:solidFill>
                  <a:srgbClr val="FFFFFF"/>
                </a:solidFill>
                <a:latin typeface="Segoe UI" panose="020B0502040204020203" pitchFamily="34" charset="0"/>
                <a:ea typeface="Segoe UI" panose="020B0502040204020203" pitchFamily="34" charset="0"/>
                <a:cs typeface="Segoe UI" panose="020B0502040204020203" pitchFamily="34" charset="0"/>
              </a:rPr>
              <a:t>Continuous data quality validation &amp; optimization</a:t>
            </a:r>
          </a:p>
        </p:txBody>
      </p:sp>
      <p:sp>
        <p:nvSpPr>
          <p:cNvPr id="79" name="Rechthoek 78">
            <a:extLst>
              <a:ext uri="{FF2B5EF4-FFF2-40B4-BE49-F238E27FC236}">
                <a16:creationId xmlns:a16="http://schemas.microsoft.com/office/drawing/2014/main" id="{4E271509-9D1B-48A7-B538-997E495A7B6C}"/>
              </a:ext>
            </a:extLst>
          </p:cNvPr>
          <p:cNvSpPr/>
          <p:nvPr/>
        </p:nvSpPr>
        <p:spPr>
          <a:xfrm>
            <a:off x="6176030" y="1061153"/>
            <a:ext cx="5428947" cy="3510848"/>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b="1">
              <a:latin typeface="Segoe UI" panose="020B0502040204020203" pitchFamily="34" charset="0"/>
              <a:ea typeface="Segoe UI" panose="020B0502040204020203" pitchFamily="34" charset="0"/>
              <a:cs typeface="Segoe UI" panose="020B0502040204020203" pitchFamily="34" charset="0"/>
            </a:endParaRPr>
          </a:p>
        </p:txBody>
      </p:sp>
      <p:sp>
        <p:nvSpPr>
          <p:cNvPr id="6" name="Tekstvak 5">
            <a:extLst>
              <a:ext uri="{FF2B5EF4-FFF2-40B4-BE49-F238E27FC236}">
                <a16:creationId xmlns:a16="http://schemas.microsoft.com/office/drawing/2014/main" id="{38B5AC76-3BCC-40B0-A918-A1B96C05DB2B}"/>
              </a:ext>
            </a:extLst>
          </p:cNvPr>
          <p:cNvSpPr txBox="1"/>
          <p:nvPr/>
        </p:nvSpPr>
        <p:spPr>
          <a:xfrm>
            <a:off x="799672" y="1159893"/>
            <a:ext cx="5137546" cy="369332"/>
          </a:xfrm>
          <a:prstGeom prst="rect">
            <a:avLst/>
          </a:prstGeom>
          <a:noFill/>
        </p:spPr>
        <p:txBody>
          <a:bodyPr wrap="square" rtlCol="0">
            <a:spAutoFit/>
          </a:bodyPr>
          <a:lstStyle/>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Data </a:t>
            </a:r>
            <a:r>
              <a:rPr lang="nl-NL" b="1" err="1">
                <a:solidFill>
                  <a:srgbClr val="00395F"/>
                </a:solidFill>
                <a:latin typeface="Segoe UI" panose="020B0502040204020203" pitchFamily="34" charset="0"/>
                <a:ea typeface="Segoe UI" panose="020B0502040204020203" pitchFamily="34" charset="0"/>
                <a:cs typeface="Segoe UI" panose="020B0502040204020203" pitchFamily="34" charset="0"/>
              </a:rPr>
              <a:t>Quality</a:t>
            </a: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 </a:t>
            </a:r>
            <a:r>
              <a:rPr lang="nl-NL" b="1" err="1">
                <a:solidFill>
                  <a:srgbClr val="00395F"/>
                </a:solidFill>
                <a:latin typeface="Segoe UI" panose="020B0502040204020203" pitchFamily="34" charset="0"/>
                <a:ea typeface="Segoe UI" panose="020B0502040204020203" pitchFamily="34" charset="0"/>
                <a:cs typeface="Segoe UI" panose="020B0502040204020203" pitchFamily="34" charset="0"/>
              </a:rPr>
              <a:t>Dimensions</a:t>
            </a:r>
            <a:endParaRPr lang="nl-NL" b="1">
              <a:solidFill>
                <a:srgbClr val="00395F"/>
              </a:solidFill>
              <a:latin typeface="Segoe UI" panose="020B0502040204020203" pitchFamily="34" charset="0"/>
              <a:ea typeface="Segoe UI" panose="020B0502040204020203" pitchFamily="34" charset="0"/>
              <a:cs typeface="Segoe UI" panose="020B0502040204020203" pitchFamily="34" charset="0"/>
            </a:endParaRPr>
          </a:p>
        </p:txBody>
      </p:sp>
      <p:sp>
        <p:nvSpPr>
          <p:cNvPr id="80" name="Tekstvak 79">
            <a:extLst>
              <a:ext uri="{FF2B5EF4-FFF2-40B4-BE49-F238E27FC236}">
                <a16:creationId xmlns:a16="http://schemas.microsoft.com/office/drawing/2014/main" id="{FDE96933-126D-430C-8D43-D735A71257E7}"/>
              </a:ext>
            </a:extLst>
          </p:cNvPr>
          <p:cNvSpPr txBox="1"/>
          <p:nvPr/>
        </p:nvSpPr>
        <p:spPr>
          <a:xfrm>
            <a:off x="6176031" y="1143632"/>
            <a:ext cx="5137545" cy="369332"/>
          </a:xfrm>
          <a:prstGeom prst="rect">
            <a:avLst/>
          </a:prstGeom>
          <a:noFill/>
        </p:spPr>
        <p:txBody>
          <a:bodyPr wrap="square" rtlCol="0">
            <a:spAutoFit/>
          </a:bodyPr>
          <a:lstStyle/>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Business </a:t>
            </a:r>
            <a:r>
              <a:rPr lang="nl-NL" b="1" err="1">
                <a:solidFill>
                  <a:srgbClr val="00395F"/>
                </a:solidFill>
                <a:latin typeface="Segoe UI" panose="020B0502040204020203" pitchFamily="34" charset="0"/>
                <a:ea typeface="Segoe UI" panose="020B0502040204020203" pitchFamily="34" charset="0"/>
                <a:cs typeface="Segoe UI" panose="020B0502040204020203" pitchFamily="34" charset="0"/>
              </a:rPr>
              <a:t>Ownership</a:t>
            </a:r>
            <a:endParaRPr lang="nl-NL" b="1">
              <a:solidFill>
                <a:srgbClr val="00395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109" name="Groep 108">
            <a:extLst>
              <a:ext uri="{FF2B5EF4-FFF2-40B4-BE49-F238E27FC236}">
                <a16:creationId xmlns:a16="http://schemas.microsoft.com/office/drawing/2014/main" id="{0D3F81B0-1A64-423B-8145-77572FAA0D63}"/>
              </a:ext>
            </a:extLst>
          </p:cNvPr>
          <p:cNvGrpSpPr/>
          <p:nvPr/>
        </p:nvGrpSpPr>
        <p:grpSpPr>
          <a:xfrm>
            <a:off x="6612477" y="1841582"/>
            <a:ext cx="549913" cy="584282"/>
            <a:chOff x="5841915" y="1718620"/>
            <a:chExt cx="549913" cy="584282"/>
          </a:xfrm>
        </p:grpSpPr>
        <p:sp>
          <p:nvSpPr>
            <p:cNvPr id="19" name="Vrije vorm: vorm 18">
              <a:extLst>
                <a:ext uri="{FF2B5EF4-FFF2-40B4-BE49-F238E27FC236}">
                  <a16:creationId xmlns:a16="http://schemas.microsoft.com/office/drawing/2014/main" id="{059DA74D-B53C-4987-AAC2-958E32E9D21A}"/>
                </a:ext>
              </a:extLst>
            </p:cNvPr>
            <p:cNvSpPr/>
            <p:nvPr/>
          </p:nvSpPr>
          <p:spPr>
            <a:xfrm>
              <a:off x="5979393" y="1718620"/>
              <a:ext cx="274956" cy="274956"/>
            </a:xfrm>
            <a:custGeom>
              <a:avLst/>
              <a:gdLst>
                <a:gd name="connsiteX0" fmla="*/ 274957 w 274956"/>
                <a:gd name="connsiteY0" fmla="*/ 137478 h 274956"/>
                <a:gd name="connsiteX1" fmla="*/ 137478 w 274956"/>
                <a:gd name="connsiteY1" fmla="*/ 274957 h 274956"/>
                <a:gd name="connsiteX2" fmla="*/ 0 w 274956"/>
                <a:gd name="connsiteY2" fmla="*/ 137478 h 274956"/>
                <a:gd name="connsiteX3" fmla="*/ 137478 w 274956"/>
                <a:gd name="connsiteY3" fmla="*/ 0 h 274956"/>
                <a:gd name="connsiteX4" fmla="*/ 274957 w 274956"/>
                <a:gd name="connsiteY4" fmla="*/ 137478 h 27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56" h="274956">
                  <a:moveTo>
                    <a:pt x="274957" y="137478"/>
                  </a:moveTo>
                  <a:cubicBezTo>
                    <a:pt x="274957" y="213406"/>
                    <a:pt x="213406" y="274957"/>
                    <a:pt x="137478" y="274957"/>
                  </a:cubicBezTo>
                  <a:cubicBezTo>
                    <a:pt x="61551" y="274957"/>
                    <a:pt x="0" y="213406"/>
                    <a:pt x="0" y="137478"/>
                  </a:cubicBezTo>
                  <a:cubicBezTo>
                    <a:pt x="0" y="61551"/>
                    <a:pt x="61551" y="0"/>
                    <a:pt x="137478" y="0"/>
                  </a:cubicBezTo>
                  <a:cubicBezTo>
                    <a:pt x="213406" y="0"/>
                    <a:pt x="274957" y="61551"/>
                    <a:pt x="274957" y="137478"/>
                  </a:cubicBezTo>
                  <a:close/>
                </a:path>
              </a:pathLst>
            </a:custGeom>
            <a:solidFill>
              <a:srgbClr val="00B294"/>
            </a:solidFill>
            <a:ln w="8533"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7FA57318-86E5-46E8-BEB5-20A5C7557B2D}"/>
                </a:ext>
              </a:extLst>
            </p:cNvPr>
            <p:cNvSpPr/>
            <p:nvPr/>
          </p:nvSpPr>
          <p:spPr>
            <a:xfrm>
              <a:off x="5841915" y="2027946"/>
              <a:ext cx="549913" cy="274956"/>
            </a:xfrm>
            <a:custGeom>
              <a:avLst/>
              <a:gdLst>
                <a:gd name="connsiteX0" fmla="*/ 549913 w 549913"/>
                <a:gd name="connsiteY0" fmla="*/ 274957 h 274956"/>
                <a:gd name="connsiteX1" fmla="*/ 549913 w 549913"/>
                <a:gd name="connsiteY1" fmla="*/ 137478 h 274956"/>
                <a:gd name="connsiteX2" fmla="*/ 522418 w 549913"/>
                <a:gd name="connsiteY2" fmla="*/ 82487 h 274956"/>
                <a:gd name="connsiteX3" fmla="*/ 388376 w 549913"/>
                <a:gd name="connsiteY3" fmla="*/ 17185 h 274956"/>
                <a:gd name="connsiteX4" fmla="*/ 274957 w 549913"/>
                <a:gd name="connsiteY4" fmla="*/ 0 h 274956"/>
                <a:gd name="connsiteX5" fmla="*/ 161537 w 549913"/>
                <a:gd name="connsiteY5" fmla="*/ 17185 h 274956"/>
                <a:gd name="connsiteX6" fmla="*/ 27496 w 549913"/>
                <a:gd name="connsiteY6" fmla="*/ 82487 h 274956"/>
                <a:gd name="connsiteX7" fmla="*/ 0 w 549913"/>
                <a:gd name="connsiteY7" fmla="*/ 137478 h 274956"/>
                <a:gd name="connsiteX8" fmla="*/ 0 w 549913"/>
                <a:gd name="connsiteY8" fmla="*/ 274957 h 274956"/>
                <a:gd name="connsiteX9" fmla="*/ 549913 w 549913"/>
                <a:gd name="connsiteY9" fmla="*/ 274957 h 27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913" h="274956">
                  <a:moveTo>
                    <a:pt x="549913" y="274957"/>
                  </a:moveTo>
                  <a:lnTo>
                    <a:pt x="549913" y="137478"/>
                  </a:lnTo>
                  <a:cubicBezTo>
                    <a:pt x="549913" y="116857"/>
                    <a:pt x="539603" y="96235"/>
                    <a:pt x="522418" y="82487"/>
                  </a:cubicBezTo>
                  <a:cubicBezTo>
                    <a:pt x="484611" y="51554"/>
                    <a:pt x="436494" y="30933"/>
                    <a:pt x="388376" y="17185"/>
                  </a:cubicBezTo>
                  <a:cubicBezTo>
                    <a:pt x="354007" y="6874"/>
                    <a:pt x="316200" y="0"/>
                    <a:pt x="274957" y="0"/>
                  </a:cubicBezTo>
                  <a:cubicBezTo>
                    <a:pt x="237150" y="0"/>
                    <a:pt x="199344" y="6874"/>
                    <a:pt x="161537" y="17185"/>
                  </a:cubicBezTo>
                  <a:cubicBezTo>
                    <a:pt x="113420" y="30933"/>
                    <a:pt x="65302" y="54991"/>
                    <a:pt x="27496" y="82487"/>
                  </a:cubicBezTo>
                  <a:cubicBezTo>
                    <a:pt x="10311" y="96235"/>
                    <a:pt x="0" y="116857"/>
                    <a:pt x="0" y="137478"/>
                  </a:cubicBezTo>
                  <a:lnTo>
                    <a:pt x="0" y="274957"/>
                  </a:lnTo>
                  <a:lnTo>
                    <a:pt x="549913" y="274957"/>
                  </a:lnTo>
                  <a:close/>
                </a:path>
              </a:pathLst>
            </a:custGeom>
            <a:solidFill>
              <a:srgbClr val="00B294"/>
            </a:solidFill>
            <a:ln w="8533" cap="flat">
              <a:noFill/>
              <a:prstDash val="solid"/>
              <a:miter/>
            </a:ln>
          </p:spPr>
          <p:txBody>
            <a:bodyPr rtlCol="0" anchor="ctr"/>
            <a:lstStyle/>
            <a:p>
              <a:endParaRPr lang="nl-NL"/>
            </a:p>
          </p:txBody>
        </p:sp>
      </p:grpSp>
      <p:grpSp>
        <p:nvGrpSpPr>
          <p:cNvPr id="108" name="Groep 107">
            <a:extLst>
              <a:ext uri="{FF2B5EF4-FFF2-40B4-BE49-F238E27FC236}">
                <a16:creationId xmlns:a16="http://schemas.microsoft.com/office/drawing/2014/main" id="{E6EA2B65-0F31-4E08-A17A-1BC8C5D2AE04}"/>
              </a:ext>
            </a:extLst>
          </p:cNvPr>
          <p:cNvGrpSpPr/>
          <p:nvPr/>
        </p:nvGrpSpPr>
        <p:grpSpPr>
          <a:xfrm>
            <a:off x="9825463" y="1948472"/>
            <a:ext cx="549913" cy="584282"/>
            <a:chOff x="9054901" y="1825510"/>
            <a:chExt cx="549913" cy="584282"/>
          </a:xfrm>
        </p:grpSpPr>
        <p:sp>
          <p:nvSpPr>
            <p:cNvPr id="91" name="Vrije vorm: vorm 90">
              <a:extLst>
                <a:ext uri="{FF2B5EF4-FFF2-40B4-BE49-F238E27FC236}">
                  <a16:creationId xmlns:a16="http://schemas.microsoft.com/office/drawing/2014/main" id="{0DEABB5F-DDED-4141-991E-9857B773138C}"/>
                </a:ext>
              </a:extLst>
            </p:cNvPr>
            <p:cNvSpPr/>
            <p:nvPr/>
          </p:nvSpPr>
          <p:spPr>
            <a:xfrm>
              <a:off x="9192379" y="1825510"/>
              <a:ext cx="274956" cy="274956"/>
            </a:xfrm>
            <a:custGeom>
              <a:avLst/>
              <a:gdLst>
                <a:gd name="connsiteX0" fmla="*/ 274957 w 274956"/>
                <a:gd name="connsiteY0" fmla="*/ 137478 h 274956"/>
                <a:gd name="connsiteX1" fmla="*/ 137478 w 274956"/>
                <a:gd name="connsiteY1" fmla="*/ 274957 h 274956"/>
                <a:gd name="connsiteX2" fmla="*/ 0 w 274956"/>
                <a:gd name="connsiteY2" fmla="*/ 137478 h 274956"/>
                <a:gd name="connsiteX3" fmla="*/ 137478 w 274956"/>
                <a:gd name="connsiteY3" fmla="*/ 0 h 274956"/>
                <a:gd name="connsiteX4" fmla="*/ 274957 w 274956"/>
                <a:gd name="connsiteY4" fmla="*/ 137478 h 27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56" h="274956">
                  <a:moveTo>
                    <a:pt x="274957" y="137478"/>
                  </a:moveTo>
                  <a:cubicBezTo>
                    <a:pt x="274957" y="213406"/>
                    <a:pt x="213406" y="274957"/>
                    <a:pt x="137478" y="274957"/>
                  </a:cubicBezTo>
                  <a:cubicBezTo>
                    <a:pt x="61551" y="274957"/>
                    <a:pt x="0" y="213406"/>
                    <a:pt x="0" y="137478"/>
                  </a:cubicBezTo>
                  <a:cubicBezTo>
                    <a:pt x="0" y="61551"/>
                    <a:pt x="61551" y="0"/>
                    <a:pt x="137478" y="0"/>
                  </a:cubicBezTo>
                  <a:cubicBezTo>
                    <a:pt x="213406" y="0"/>
                    <a:pt x="274957" y="61551"/>
                    <a:pt x="274957" y="137478"/>
                  </a:cubicBezTo>
                  <a:close/>
                </a:path>
              </a:pathLst>
            </a:custGeom>
            <a:solidFill>
              <a:srgbClr val="00B294"/>
            </a:solidFill>
            <a:ln w="8533" cap="flat">
              <a:noFill/>
              <a:prstDash val="solid"/>
              <a:miter/>
            </a:ln>
          </p:spPr>
          <p:txBody>
            <a:bodyPr rtlCol="0" anchor="ctr"/>
            <a:lstStyle/>
            <a:p>
              <a:endParaRPr lang="nl-NL"/>
            </a:p>
          </p:txBody>
        </p:sp>
        <p:sp>
          <p:nvSpPr>
            <p:cNvPr id="92" name="Vrije vorm: vorm 91">
              <a:extLst>
                <a:ext uri="{FF2B5EF4-FFF2-40B4-BE49-F238E27FC236}">
                  <a16:creationId xmlns:a16="http://schemas.microsoft.com/office/drawing/2014/main" id="{C600D8F5-DCAB-40DA-9186-F5E85AA8EB7D}"/>
                </a:ext>
              </a:extLst>
            </p:cNvPr>
            <p:cNvSpPr/>
            <p:nvPr/>
          </p:nvSpPr>
          <p:spPr>
            <a:xfrm>
              <a:off x="9054901" y="2134836"/>
              <a:ext cx="549913" cy="274956"/>
            </a:xfrm>
            <a:custGeom>
              <a:avLst/>
              <a:gdLst>
                <a:gd name="connsiteX0" fmla="*/ 549913 w 549913"/>
                <a:gd name="connsiteY0" fmla="*/ 274957 h 274956"/>
                <a:gd name="connsiteX1" fmla="*/ 549913 w 549913"/>
                <a:gd name="connsiteY1" fmla="*/ 137478 h 274956"/>
                <a:gd name="connsiteX2" fmla="*/ 522418 w 549913"/>
                <a:gd name="connsiteY2" fmla="*/ 82487 h 274956"/>
                <a:gd name="connsiteX3" fmla="*/ 388376 w 549913"/>
                <a:gd name="connsiteY3" fmla="*/ 17185 h 274956"/>
                <a:gd name="connsiteX4" fmla="*/ 274957 w 549913"/>
                <a:gd name="connsiteY4" fmla="*/ 0 h 274956"/>
                <a:gd name="connsiteX5" fmla="*/ 161537 w 549913"/>
                <a:gd name="connsiteY5" fmla="*/ 17185 h 274956"/>
                <a:gd name="connsiteX6" fmla="*/ 27496 w 549913"/>
                <a:gd name="connsiteY6" fmla="*/ 82487 h 274956"/>
                <a:gd name="connsiteX7" fmla="*/ 0 w 549913"/>
                <a:gd name="connsiteY7" fmla="*/ 137478 h 274956"/>
                <a:gd name="connsiteX8" fmla="*/ 0 w 549913"/>
                <a:gd name="connsiteY8" fmla="*/ 274957 h 274956"/>
                <a:gd name="connsiteX9" fmla="*/ 549913 w 549913"/>
                <a:gd name="connsiteY9" fmla="*/ 274957 h 27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913" h="274956">
                  <a:moveTo>
                    <a:pt x="549913" y="274957"/>
                  </a:moveTo>
                  <a:lnTo>
                    <a:pt x="549913" y="137478"/>
                  </a:lnTo>
                  <a:cubicBezTo>
                    <a:pt x="549913" y="116857"/>
                    <a:pt x="539603" y="96235"/>
                    <a:pt x="522418" y="82487"/>
                  </a:cubicBezTo>
                  <a:cubicBezTo>
                    <a:pt x="484611" y="51554"/>
                    <a:pt x="436494" y="30933"/>
                    <a:pt x="388376" y="17185"/>
                  </a:cubicBezTo>
                  <a:cubicBezTo>
                    <a:pt x="354007" y="6874"/>
                    <a:pt x="316200" y="0"/>
                    <a:pt x="274957" y="0"/>
                  </a:cubicBezTo>
                  <a:cubicBezTo>
                    <a:pt x="237150" y="0"/>
                    <a:pt x="199344" y="6874"/>
                    <a:pt x="161537" y="17185"/>
                  </a:cubicBezTo>
                  <a:cubicBezTo>
                    <a:pt x="113420" y="30933"/>
                    <a:pt x="65302" y="54991"/>
                    <a:pt x="27496" y="82487"/>
                  </a:cubicBezTo>
                  <a:cubicBezTo>
                    <a:pt x="10311" y="96235"/>
                    <a:pt x="0" y="116857"/>
                    <a:pt x="0" y="137478"/>
                  </a:cubicBezTo>
                  <a:lnTo>
                    <a:pt x="0" y="274957"/>
                  </a:lnTo>
                  <a:lnTo>
                    <a:pt x="549913" y="274957"/>
                  </a:lnTo>
                  <a:close/>
                </a:path>
              </a:pathLst>
            </a:custGeom>
            <a:solidFill>
              <a:srgbClr val="00B294"/>
            </a:solidFill>
            <a:ln w="8533" cap="flat">
              <a:noFill/>
              <a:prstDash val="solid"/>
              <a:miter/>
            </a:ln>
          </p:spPr>
          <p:txBody>
            <a:bodyPr rtlCol="0" anchor="ctr"/>
            <a:lstStyle/>
            <a:p>
              <a:endParaRPr lang="nl-NL"/>
            </a:p>
          </p:txBody>
        </p:sp>
      </p:grpSp>
      <p:grpSp>
        <p:nvGrpSpPr>
          <p:cNvPr id="107" name="Groep 106">
            <a:extLst>
              <a:ext uri="{FF2B5EF4-FFF2-40B4-BE49-F238E27FC236}">
                <a16:creationId xmlns:a16="http://schemas.microsoft.com/office/drawing/2014/main" id="{7101AF3E-C682-48FE-ADCC-ABBAC2804D83}"/>
              </a:ext>
            </a:extLst>
          </p:cNvPr>
          <p:cNvGrpSpPr/>
          <p:nvPr/>
        </p:nvGrpSpPr>
        <p:grpSpPr>
          <a:xfrm>
            <a:off x="8255641" y="1991262"/>
            <a:ext cx="612043" cy="830630"/>
            <a:chOff x="7485079" y="1868300"/>
            <a:chExt cx="612043" cy="830630"/>
          </a:xfrm>
        </p:grpSpPr>
        <p:sp>
          <p:nvSpPr>
            <p:cNvPr id="94" name="Vrije vorm: vorm 93">
              <a:extLst>
                <a:ext uri="{FF2B5EF4-FFF2-40B4-BE49-F238E27FC236}">
                  <a16:creationId xmlns:a16="http://schemas.microsoft.com/office/drawing/2014/main" id="{992E57B5-8C0E-4E0D-937D-1C6E89B19CBB}"/>
                </a:ext>
              </a:extLst>
            </p:cNvPr>
            <p:cNvSpPr/>
            <p:nvPr/>
          </p:nvSpPr>
          <p:spPr>
            <a:xfrm>
              <a:off x="7485079" y="1868300"/>
              <a:ext cx="612043" cy="174869"/>
            </a:xfrm>
            <a:custGeom>
              <a:avLst/>
              <a:gdLst>
                <a:gd name="connsiteX0" fmla="*/ 612043 w 612043"/>
                <a:gd name="connsiteY0" fmla="*/ 87435 h 174869"/>
                <a:gd name="connsiteX1" fmla="*/ 306022 w 612043"/>
                <a:gd name="connsiteY1" fmla="*/ 174870 h 174869"/>
                <a:gd name="connsiteX2" fmla="*/ 0 w 612043"/>
                <a:gd name="connsiteY2" fmla="*/ 87435 h 174869"/>
                <a:gd name="connsiteX3" fmla="*/ 306022 w 612043"/>
                <a:gd name="connsiteY3" fmla="*/ 0 h 174869"/>
                <a:gd name="connsiteX4" fmla="*/ 612043 w 612043"/>
                <a:gd name="connsiteY4" fmla="*/ 87435 h 174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043" h="174869">
                  <a:moveTo>
                    <a:pt x="612043" y="87435"/>
                  </a:moveTo>
                  <a:cubicBezTo>
                    <a:pt x="612043" y="135724"/>
                    <a:pt x="475033" y="174870"/>
                    <a:pt x="306022" y="174870"/>
                  </a:cubicBezTo>
                  <a:cubicBezTo>
                    <a:pt x="137011" y="174870"/>
                    <a:pt x="0" y="135724"/>
                    <a:pt x="0" y="87435"/>
                  </a:cubicBezTo>
                  <a:cubicBezTo>
                    <a:pt x="0" y="39146"/>
                    <a:pt x="137011" y="0"/>
                    <a:pt x="306022" y="0"/>
                  </a:cubicBezTo>
                  <a:cubicBezTo>
                    <a:pt x="475033" y="0"/>
                    <a:pt x="612043" y="39146"/>
                    <a:pt x="612043" y="87435"/>
                  </a:cubicBezTo>
                  <a:close/>
                </a:path>
              </a:pathLst>
            </a:custGeom>
            <a:solidFill>
              <a:srgbClr val="00395F"/>
            </a:solidFill>
            <a:ln w="10914" cap="flat">
              <a:noFill/>
              <a:prstDash val="solid"/>
              <a:miter/>
            </a:ln>
          </p:spPr>
          <p:txBody>
            <a:bodyPr rtlCol="0" anchor="ctr"/>
            <a:lstStyle/>
            <a:p>
              <a:endParaRPr lang="nl-NL"/>
            </a:p>
          </p:txBody>
        </p:sp>
        <p:sp>
          <p:nvSpPr>
            <p:cNvPr id="95" name="Vrije vorm: vorm 94">
              <a:extLst>
                <a:ext uri="{FF2B5EF4-FFF2-40B4-BE49-F238E27FC236}">
                  <a16:creationId xmlns:a16="http://schemas.microsoft.com/office/drawing/2014/main" id="{7B09E702-4454-42AD-A84B-DFCE91DC69CB}"/>
                </a:ext>
              </a:extLst>
            </p:cNvPr>
            <p:cNvSpPr/>
            <p:nvPr/>
          </p:nvSpPr>
          <p:spPr>
            <a:xfrm>
              <a:off x="7485079" y="1999452"/>
              <a:ext cx="612043" cy="262304"/>
            </a:xfrm>
            <a:custGeom>
              <a:avLst/>
              <a:gdLst>
                <a:gd name="connsiteX0" fmla="*/ 524609 w 612043"/>
                <a:gd name="connsiteY0" fmla="*/ 174870 h 262304"/>
                <a:gd name="connsiteX1" fmla="*/ 502750 w 612043"/>
                <a:gd name="connsiteY1" fmla="*/ 153011 h 262304"/>
                <a:gd name="connsiteX2" fmla="*/ 524609 w 612043"/>
                <a:gd name="connsiteY2" fmla="*/ 131152 h 262304"/>
                <a:gd name="connsiteX3" fmla="*/ 546467 w 612043"/>
                <a:gd name="connsiteY3" fmla="*/ 153011 h 262304"/>
                <a:gd name="connsiteX4" fmla="*/ 524609 w 612043"/>
                <a:gd name="connsiteY4" fmla="*/ 174870 h 262304"/>
                <a:gd name="connsiteX5" fmla="*/ 306022 w 612043"/>
                <a:gd name="connsiteY5" fmla="*/ 87435 h 262304"/>
                <a:gd name="connsiteX6" fmla="*/ 0 w 612043"/>
                <a:gd name="connsiteY6" fmla="*/ 0 h 262304"/>
                <a:gd name="connsiteX7" fmla="*/ 0 w 612043"/>
                <a:gd name="connsiteY7" fmla="*/ 174870 h 262304"/>
                <a:gd name="connsiteX8" fmla="*/ 306022 w 612043"/>
                <a:gd name="connsiteY8" fmla="*/ 262304 h 262304"/>
                <a:gd name="connsiteX9" fmla="*/ 612043 w 612043"/>
                <a:gd name="connsiteY9" fmla="*/ 174870 h 262304"/>
                <a:gd name="connsiteX10" fmla="*/ 612043 w 612043"/>
                <a:gd name="connsiteY10" fmla="*/ 0 h 262304"/>
                <a:gd name="connsiteX11" fmla="*/ 306022 w 612043"/>
                <a:gd name="connsiteY11" fmla="*/ 87435 h 26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043" h="262304">
                  <a:moveTo>
                    <a:pt x="524609" y="174870"/>
                  </a:moveTo>
                  <a:cubicBezTo>
                    <a:pt x="511493" y="174870"/>
                    <a:pt x="502750" y="166126"/>
                    <a:pt x="502750" y="153011"/>
                  </a:cubicBezTo>
                  <a:cubicBezTo>
                    <a:pt x="502750" y="139896"/>
                    <a:pt x="511493" y="131152"/>
                    <a:pt x="524609" y="131152"/>
                  </a:cubicBezTo>
                  <a:cubicBezTo>
                    <a:pt x="537724" y="131152"/>
                    <a:pt x="546467" y="139896"/>
                    <a:pt x="546467" y="153011"/>
                  </a:cubicBezTo>
                  <a:cubicBezTo>
                    <a:pt x="546467" y="166126"/>
                    <a:pt x="537724" y="174870"/>
                    <a:pt x="524609" y="174870"/>
                  </a:cubicBezTo>
                  <a:close/>
                  <a:moveTo>
                    <a:pt x="306022" y="87435"/>
                  </a:moveTo>
                  <a:cubicBezTo>
                    <a:pt x="137710" y="87435"/>
                    <a:pt x="0" y="48089"/>
                    <a:pt x="0" y="0"/>
                  </a:cubicBezTo>
                  <a:lnTo>
                    <a:pt x="0" y="174870"/>
                  </a:lnTo>
                  <a:cubicBezTo>
                    <a:pt x="0" y="222959"/>
                    <a:pt x="137710" y="262304"/>
                    <a:pt x="306022" y="262304"/>
                  </a:cubicBezTo>
                  <a:cubicBezTo>
                    <a:pt x="474334" y="262304"/>
                    <a:pt x="612043" y="222959"/>
                    <a:pt x="612043" y="174870"/>
                  </a:cubicBezTo>
                  <a:lnTo>
                    <a:pt x="612043" y="0"/>
                  </a:lnTo>
                  <a:cubicBezTo>
                    <a:pt x="612043" y="48089"/>
                    <a:pt x="474334" y="87435"/>
                    <a:pt x="306022" y="87435"/>
                  </a:cubicBezTo>
                  <a:close/>
                </a:path>
              </a:pathLst>
            </a:custGeom>
            <a:solidFill>
              <a:srgbClr val="00395F"/>
            </a:solidFill>
            <a:ln w="10914" cap="flat">
              <a:noFill/>
              <a:prstDash val="solid"/>
              <a:miter/>
            </a:ln>
          </p:spPr>
          <p:txBody>
            <a:bodyPr rtlCol="0" anchor="ctr"/>
            <a:lstStyle/>
            <a:p>
              <a:endParaRPr lang="nl-NL"/>
            </a:p>
          </p:txBody>
        </p:sp>
        <p:sp>
          <p:nvSpPr>
            <p:cNvPr id="96" name="Vrije vorm: vorm 95">
              <a:extLst>
                <a:ext uri="{FF2B5EF4-FFF2-40B4-BE49-F238E27FC236}">
                  <a16:creationId xmlns:a16="http://schemas.microsoft.com/office/drawing/2014/main" id="{8E59DD95-832E-479D-8331-FE927FC17669}"/>
                </a:ext>
              </a:extLst>
            </p:cNvPr>
            <p:cNvSpPr/>
            <p:nvPr/>
          </p:nvSpPr>
          <p:spPr>
            <a:xfrm>
              <a:off x="7485079" y="2218039"/>
              <a:ext cx="612043" cy="262304"/>
            </a:xfrm>
            <a:custGeom>
              <a:avLst/>
              <a:gdLst>
                <a:gd name="connsiteX0" fmla="*/ 524609 w 612043"/>
                <a:gd name="connsiteY0" fmla="*/ 174870 h 262304"/>
                <a:gd name="connsiteX1" fmla="*/ 502750 w 612043"/>
                <a:gd name="connsiteY1" fmla="*/ 153011 h 262304"/>
                <a:gd name="connsiteX2" fmla="*/ 524609 w 612043"/>
                <a:gd name="connsiteY2" fmla="*/ 131152 h 262304"/>
                <a:gd name="connsiteX3" fmla="*/ 546467 w 612043"/>
                <a:gd name="connsiteY3" fmla="*/ 153011 h 262304"/>
                <a:gd name="connsiteX4" fmla="*/ 524609 w 612043"/>
                <a:gd name="connsiteY4" fmla="*/ 174870 h 262304"/>
                <a:gd name="connsiteX5" fmla="*/ 306022 w 612043"/>
                <a:gd name="connsiteY5" fmla="*/ 87435 h 262304"/>
                <a:gd name="connsiteX6" fmla="*/ 0 w 612043"/>
                <a:gd name="connsiteY6" fmla="*/ 0 h 262304"/>
                <a:gd name="connsiteX7" fmla="*/ 0 w 612043"/>
                <a:gd name="connsiteY7" fmla="*/ 174870 h 262304"/>
                <a:gd name="connsiteX8" fmla="*/ 306022 w 612043"/>
                <a:gd name="connsiteY8" fmla="*/ 262304 h 262304"/>
                <a:gd name="connsiteX9" fmla="*/ 612043 w 612043"/>
                <a:gd name="connsiteY9" fmla="*/ 174870 h 262304"/>
                <a:gd name="connsiteX10" fmla="*/ 612043 w 612043"/>
                <a:gd name="connsiteY10" fmla="*/ 0 h 262304"/>
                <a:gd name="connsiteX11" fmla="*/ 306022 w 612043"/>
                <a:gd name="connsiteY11" fmla="*/ 87435 h 26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043" h="262304">
                  <a:moveTo>
                    <a:pt x="524609" y="174870"/>
                  </a:moveTo>
                  <a:cubicBezTo>
                    <a:pt x="511493" y="174870"/>
                    <a:pt x="502750" y="166126"/>
                    <a:pt x="502750" y="153011"/>
                  </a:cubicBezTo>
                  <a:cubicBezTo>
                    <a:pt x="502750" y="139896"/>
                    <a:pt x="511493" y="131152"/>
                    <a:pt x="524609" y="131152"/>
                  </a:cubicBezTo>
                  <a:cubicBezTo>
                    <a:pt x="537724" y="131152"/>
                    <a:pt x="546467" y="139896"/>
                    <a:pt x="546467" y="153011"/>
                  </a:cubicBezTo>
                  <a:cubicBezTo>
                    <a:pt x="546467" y="166126"/>
                    <a:pt x="537724" y="174870"/>
                    <a:pt x="524609" y="174870"/>
                  </a:cubicBezTo>
                  <a:close/>
                  <a:moveTo>
                    <a:pt x="306022" y="87435"/>
                  </a:moveTo>
                  <a:cubicBezTo>
                    <a:pt x="137710" y="87435"/>
                    <a:pt x="0" y="48089"/>
                    <a:pt x="0" y="0"/>
                  </a:cubicBezTo>
                  <a:lnTo>
                    <a:pt x="0" y="174870"/>
                  </a:lnTo>
                  <a:cubicBezTo>
                    <a:pt x="0" y="222959"/>
                    <a:pt x="137710" y="262304"/>
                    <a:pt x="306022" y="262304"/>
                  </a:cubicBezTo>
                  <a:cubicBezTo>
                    <a:pt x="474334" y="262304"/>
                    <a:pt x="612043" y="222959"/>
                    <a:pt x="612043" y="174870"/>
                  </a:cubicBezTo>
                  <a:lnTo>
                    <a:pt x="612043" y="0"/>
                  </a:lnTo>
                  <a:cubicBezTo>
                    <a:pt x="612043" y="48089"/>
                    <a:pt x="474334" y="87435"/>
                    <a:pt x="306022" y="87435"/>
                  </a:cubicBezTo>
                  <a:close/>
                </a:path>
              </a:pathLst>
            </a:custGeom>
            <a:solidFill>
              <a:srgbClr val="00395F"/>
            </a:solidFill>
            <a:ln w="10914" cap="flat">
              <a:noFill/>
              <a:prstDash val="solid"/>
              <a:miter/>
            </a:ln>
          </p:spPr>
          <p:txBody>
            <a:bodyPr rtlCol="0" anchor="ctr"/>
            <a:lstStyle/>
            <a:p>
              <a:endParaRPr lang="nl-NL"/>
            </a:p>
          </p:txBody>
        </p:sp>
        <p:sp>
          <p:nvSpPr>
            <p:cNvPr id="97" name="Vrije vorm: vorm 96">
              <a:extLst>
                <a:ext uri="{FF2B5EF4-FFF2-40B4-BE49-F238E27FC236}">
                  <a16:creationId xmlns:a16="http://schemas.microsoft.com/office/drawing/2014/main" id="{FC446773-7C68-4CF7-8EF2-3FB5C681CB90}"/>
                </a:ext>
              </a:extLst>
            </p:cNvPr>
            <p:cNvSpPr/>
            <p:nvPr/>
          </p:nvSpPr>
          <p:spPr>
            <a:xfrm>
              <a:off x="7485079" y="2436626"/>
              <a:ext cx="612043" cy="262304"/>
            </a:xfrm>
            <a:custGeom>
              <a:avLst/>
              <a:gdLst>
                <a:gd name="connsiteX0" fmla="*/ 524609 w 612043"/>
                <a:gd name="connsiteY0" fmla="*/ 174870 h 262304"/>
                <a:gd name="connsiteX1" fmla="*/ 502750 w 612043"/>
                <a:gd name="connsiteY1" fmla="*/ 153011 h 262304"/>
                <a:gd name="connsiteX2" fmla="*/ 524609 w 612043"/>
                <a:gd name="connsiteY2" fmla="*/ 131152 h 262304"/>
                <a:gd name="connsiteX3" fmla="*/ 546467 w 612043"/>
                <a:gd name="connsiteY3" fmla="*/ 153011 h 262304"/>
                <a:gd name="connsiteX4" fmla="*/ 524609 w 612043"/>
                <a:gd name="connsiteY4" fmla="*/ 174870 h 262304"/>
                <a:gd name="connsiteX5" fmla="*/ 306022 w 612043"/>
                <a:gd name="connsiteY5" fmla="*/ 87435 h 262304"/>
                <a:gd name="connsiteX6" fmla="*/ 0 w 612043"/>
                <a:gd name="connsiteY6" fmla="*/ 0 h 262304"/>
                <a:gd name="connsiteX7" fmla="*/ 0 w 612043"/>
                <a:gd name="connsiteY7" fmla="*/ 174870 h 262304"/>
                <a:gd name="connsiteX8" fmla="*/ 306022 w 612043"/>
                <a:gd name="connsiteY8" fmla="*/ 262304 h 262304"/>
                <a:gd name="connsiteX9" fmla="*/ 612043 w 612043"/>
                <a:gd name="connsiteY9" fmla="*/ 174870 h 262304"/>
                <a:gd name="connsiteX10" fmla="*/ 612043 w 612043"/>
                <a:gd name="connsiteY10" fmla="*/ 0 h 262304"/>
                <a:gd name="connsiteX11" fmla="*/ 306022 w 612043"/>
                <a:gd name="connsiteY11" fmla="*/ 87435 h 26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043" h="262304">
                  <a:moveTo>
                    <a:pt x="524609" y="174870"/>
                  </a:moveTo>
                  <a:cubicBezTo>
                    <a:pt x="511493" y="174870"/>
                    <a:pt x="502750" y="166126"/>
                    <a:pt x="502750" y="153011"/>
                  </a:cubicBezTo>
                  <a:cubicBezTo>
                    <a:pt x="502750" y="139896"/>
                    <a:pt x="511493" y="131152"/>
                    <a:pt x="524609" y="131152"/>
                  </a:cubicBezTo>
                  <a:cubicBezTo>
                    <a:pt x="537724" y="131152"/>
                    <a:pt x="546467" y="139896"/>
                    <a:pt x="546467" y="153011"/>
                  </a:cubicBezTo>
                  <a:cubicBezTo>
                    <a:pt x="546467" y="166126"/>
                    <a:pt x="537724" y="174870"/>
                    <a:pt x="524609" y="174870"/>
                  </a:cubicBezTo>
                  <a:close/>
                  <a:moveTo>
                    <a:pt x="306022" y="87435"/>
                  </a:moveTo>
                  <a:cubicBezTo>
                    <a:pt x="137710" y="87435"/>
                    <a:pt x="0" y="48089"/>
                    <a:pt x="0" y="0"/>
                  </a:cubicBezTo>
                  <a:lnTo>
                    <a:pt x="0" y="174870"/>
                  </a:lnTo>
                  <a:cubicBezTo>
                    <a:pt x="0" y="222959"/>
                    <a:pt x="137710" y="262304"/>
                    <a:pt x="306022" y="262304"/>
                  </a:cubicBezTo>
                  <a:cubicBezTo>
                    <a:pt x="474334" y="262304"/>
                    <a:pt x="612043" y="222959"/>
                    <a:pt x="612043" y="174870"/>
                  </a:cubicBezTo>
                  <a:lnTo>
                    <a:pt x="612043" y="0"/>
                  </a:lnTo>
                  <a:cubicBezTo>
                    <a:pt x="612043" y="48089"/>
                    <a:pt x="474334" y="87435"/>
                    <a:pt x="306022" y="87435"/>
                  </a:cubicBezTo>
                  <a:close/>
                </a:path>
              </a:pathLst>
            </a:custGeom>
            <a:solidFill>
              <a:srgbClr val="00395F"/>
            </a:solidFill>
            <a:ln w="10914" cap="flat">
              <a:noFill/>
              <a:prstDash val="solid"/>
              <a:miter/>
            </a:ln>
          </p:spPr>
          <p:txBody>
            <a:bodyPr rtlCol="0" anchor="ctr"/>
            <a:lstStyle/>
            <a:p>
              <a:endParaRPr lang="nl-NL"/>
            </a:p>
          </p:txBody>
        </p:sp>
      </p:grpSp>
      <p:sp>
        <p:nvSpPr>
          <p:cNvPr id="84" name="TextBox 23">
            <a:extLst>
              <a:ext uri="{FF2B5EF4-FFF2-40B4-BE49-F238E27FC236}">
                <a16:creationId xmlns:a16="http://schemas.microsoft.com/office/drawing/2014/main" id="{AD394125-8AB4-4D5A-8842-53D9BD7AFDF6}"/>
              </a:ext>
            </a:extLst>
          </p:cNvPr>
          <p:cNvSpPr txBox="1"/>
          <p:nvPr/>
        </p:nvSpPr>
        <p:spPr>
          <a:xfrm>
            <a:off x="6400535" y="2538884"/>
            <a:ext cx="1083758" cy="461665"/>
          </a:xfrm>
          <a:prstGeom prst="rect">
            <a:avLst/>
          </a:prstGeom>
          <a:noFill/>
        </p:spPr>
        <p:txBody>
          <a:bodyPr wrap="none" rtlCol="0">
            <a:spAutoFit/>
          </a:bodyPr>
          <a:lstStyle/>
          <a:p>
            <a:pPr algn="ctr"/>
            <a:r>
              <a:rPr lang="en-US" sz="1200">
                <a:solidFill>
                  <a:srgbClr val="00395F"/>
                </a:solidFill>
                <a:latin typeface="Segoe UI" panose="020B0502040204020203" pitchFamily="34" charset="0"/>
                <a:ea typeface="Segoe UI" panose="020B0502040204020203" pitchFamily="34" charset="0"/>
                <a:cs typeface="Segoe UI" panose="020B0502040204020203" pitchFamily="34" charset="0"/>
              </a:rPr>
              <a:t>Data Steward</a:t>
            </a:r>
          </a:p>
          <a:p>
            <a:pPr algn="ctr"/>
            <a:r>
              <a:rPr lang="en-US" sz="1200">
                <a:solidFill>
                  <a:srgbClr val="00395F"/>
                </a:solidFill>
                <a:latin typeface="Segoe UI" panose="020B0502040204020203" pitchFamily="34" charset="0"/>
                <a:ea typeface="Segoe UI" panose="020B0502040204020203" pitchFamily="34" charset="0"/>
                <a:cs typeface="Segoe UI" panose="020B0502040204020203" pitchFamily="34" charset="0"/>
              </a:rPr>
              <a:t>Domain A</a:t>
            </a:r>
            <a:endParaRPr lang="en-NL" sz="1200">
              <a:solidFill>
                <a:srgbClr val="00395F"/>
              </a:solidFill>
              <a:latin typeface="Segoe UI" panose="020B0502040204020203" pitchFamily="34" charset="0"/>
              <a:ea typeface="Segoe UI" panose="020B0502040204020203" pitchFamily="34" charset="0"/>
              <a:cs typeface="Segoe UI" panose="020B0502040204020203" pitchFamily="34" charset="0"/>
            </a:endParaRPr>
          </a:p>
        </p:txBody>
      </p:sp>
      <p:sp>
        <p:nvSpPr>
          <p:cNvPr id="85" name="TextBox 23">
            <a:extLst>
              <a:ext uri="{FF2B5EF4-FFF2-40B4-BE49-F238E27FC236}">
                <a16:creationId xmlns:a16="http://schemas.microsoft.com/office/drawing/2014/main" id="{E1057F1C-9FC6-455E-8CFF-E73E9DB63304}"/>
              </a:ext>
            </a:extLst>
          </p:cNvPr>
          <p:cNvSpPr txBox="1"/>
          <p:nvPr/>
        </p:nvSpPr>
        <p:spPr>
          <a:xfrm>
            <a:off x="9533148" y="2637813"/>
            <a:ext cx="1083758" cy="461665"/>
          </a:xfrm>
          <a:prstGeom prst="rect">
            <a:avLst/>
          </a:prstGeom>
          <a:noFill/>
        </p:spPr>
        <p:txBody>
          <a:bodyPr wrap="none" rtlCol="0">
            <a:spAutoFit/>
          </a:bodyPr>
          <a:lstStyle/>
          <a:p>
            <a:pPr algn="ctr"/>
            <a:r>
              <a:rPr lang="en-US" sz="1200">
                <a:solidFill>
                  <a:srgbClr val="00395F"/>
                </a:solidFill>
                <a:latin typeface="Segoe UI" panose="020B0502040204020203" pitchFamily="34" charset="0"/>
                <a:ea typeface="Segoe UI" panose="020B0502040204020203" pitchFamily="34" charset="0"/>
                <a:cs typeface="Segoe UI" panose="020B0502040204020203" pitchFamily="34" charset="0"/>
              </a:rPr>
              <a:t>Data Steward</a:t>
            </a:r>
          </a:p>
          <a:p>
            <a:pPr algn="ctr"/>
            <a:r>
              <a:rPr lang="en-US" sz="1200">
                <a:solidFill>
                  <a:srgbClr val="00395F"/>
                </a:solidFill>
                <a:latin typeface="Segoe UI" panose="020B0502040204020203" pitchFamily="34" charset="0"/>
                <a:ea typeface="Segoe UI" panose="020B0502040204020203" pitchFamily="34" charset="0"/>
                <a:cs typeface="Segoe UI" panose="020B0502040204020203" pitchFamily="34" charset="0"/>
              </a:rPr>
              <a:t>Domain B</a:t>
            </a:r>
            <a:endParaRPr lang="en-NL" sz="1200">
              <a:solidFill>
                <a:srgbClr val="00395F"/>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86" name="Straight Arrow Connector 14">
            <a:extLst>
              <a:ext uri="{FF2B5EF4-FFF2-40B4-BE49-F238E27FC236}">
                <a16:creationId xmlns:a16="http://schemas.microsoft.com/office/drawing/2014/main" id="{327F3D25-8A55-4D3E-B2A9-8C964531A90A}"/>
              </a:ext>
            </a:extLst>
          </p:cNvPr>
          <p:cNvCxnSpPr>
            <a:cxnSpLocks/>
          </p:cNvCxnSpPr>
          <p:nvPr/>
        </p:nvCxnSpPr>
        <p:spPr>
          <a:xfrm>
            <a:off x="9042512" y="2379306"/>
            <a:ext cx="562898" cy="0"/>
          </a:xfrm>
          <a:prstGeom prst="straightConnector1">
            <a:avLst/>
          </a:prstGeom>
          <a:ln w="28575">
            <a:solidFill>
              <a:srgbClr val="00395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14">
            <a:extLst>
              <a:ext uri="{FF2B5EF4-FFF2-40B4-BE49-F238E27FC236}">
                <a16:creationId xmlns:a16="http://schemas.microsoft.com/office/drawing/2014/main" id="{93DBE4FE-E33B-4A2F-894B-16A7D678996D}"/>
              </a:ext>
            </a:extLst>
          </p:cNvPr>
          <p:cNvCxnSpPr>
            <a:cxnSpLocks/>
          </p:cNvCxnSpPr>
          <p:nvPr/>
        </p:nvCxnSpPr>
        <p:spPr>
          <a:xfrm flipH="1">
            <a:off x="7387552" y="2379306"/>
            <a:ext cx="673401" cy="0"/>
          </a:xfrm>
          <a:prstGeom prst="straightConnector1">
            <a:avLst/>
          </a:prstGeom>
          <a:ln w="28575">
            <a:solidFill>
              <a:srgbClr val="00395F"/>
            </a:solidFill>
            <a:tailEnd type="triangle"/>
          </a:ln>
        </p:spPr>
        <p:style>
          <a:lnRef idx="1">
            <a:schemeClr val="accent1"/>
          </a:lnRef>
          <a:fillRef idx="0">
            <a:schemeClr val="accent1"/>
          </a:fillRef>
          <a:effectRef idx="0">
            <a:schemeClr val="accent1"/>
          </a:effectRef>
          <a:fontRef idx="minor">
            <a:schemeClr val="tx1"/>
          </a:fontRef>
        </p:style>
      </p:cxnSp>
      <p:sp>
        <p:nvSpPr>
          <p:cNvPr id="98" name="Graphic 11" descr="Vinkje met effen opvulling">
            <a:extLst>
              <a:ext uri="{FF2B5EF4-FFF2-40B4-BE49-F238E27FC236}">
                <a16:creationId xmlns:a16="http://schemas.microsoft.com/office/drawing/2014/main" id="{F48928A5-43F2-48AC-A2F3-D0CD82AECB0E}"/>
              </a:ext>
            </a:extLst>
          </p:cNvPr>
          <p:cNvSpPr/>
          <p:nvPr/>
        </p:nvSpPr>
        <p:spPr>
          <a:xfrm>
            <a:off x="7570047" y="1984591"/>
            <a:ext cx="309226" cy="217194"/>
          </a:xfrm>
          <a:custGeom>
            <a:avLst/>
            <a:gdLst>
              <a:gd name="connsiteX0" fmla="*/ 282119 w 309226"/>
              <a:gd name="connsiteY0" fmla="*/ 0 h 217194"/>
              <a:gd name="connsiteX1" fmla="*/ 110773 w 309226"/>
              <a:gd name="connsiteY1" fmla="*/ 161976 h 217194"/>
              <a:gd name="connsiteX2" fmla="*/ 28446 w 309226"/>
              <a:gd name="connsiteY2" fmla="*/ 77641 h 217194"/>
              <a:gd name="connsiteX3" fmla="*/ 0 w 309226"/>
              <a:gd name="connsiteY3" fmla="*/ 104749 h 217194"/>
              <a:gd name="connsiteX4" fmla="*/ 109434 w 309226"/>
              <a:gd name="connsiteY4" fmla="*/ 217195 h 217194"/>
              <a:gd name="connsiteX5" fmla="*/ 138215 w 309226"/>
              <a:gd name="connsiteY5" fmla="*/ 190422 h 217194"/>
              <a:gd name="connsiteX6" fmla="*/ 309226 w 309226"/>
              <a:gd name="connsiteY6" fmla="*/ 28111 h 21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226" h="217194">
                <a:moveTo>
                  <a:pt x="282119" y="0"/>
                </a:moveTo>
                <a:lnTo>
                  <a:pt x="110773" y="161976"/>
                </a:lnTo>
                <a:lnTo>
                  <a:pt x="28446" y="77641"/>
                </a:lnTo>
                <a:lnTo>
                  <a:pt x="0" y="104749"/>
                </a:lnTo>
                <a:lnTo>
                  <a:pt x="109434" y="217195"/>
                </a:lnTo>
                <a:lnTo>
                  <a:pt x="138215" y="190422"/>
                </a:lnTo>
                <a:lnTo>
                  <a:pt x="309226" y="28111"/>
                </a:lnTo>
                <a:close/>
              </a:path>
            </a:pathLst>
          </a:custGeom>
          <a:solidFill>
            <a:srgbClr val="00395F"/>
          </a:solidFill>
          <a:ln w="3274" cap="flat">
            <a:noFill/>
            <a:prstDash val="solid"/>
            <a:miter/>
          </a:ln>
        </p:spPr>
        <p:txBody>
          <a:bodyPr rtlCol="0" anchor="ctr"/>
          <a:lstStyle/>
          <a:p>
            <a:endParaRPr lang="nl-NL"/>
          </a:p>
        </p:txBody>
      </p:sp>
      <p:sp>
        <p:nvSpPr>
          <p:cNvPr id="99" name="Graphic 87" descr="Vinkje met effen opvulling">
            <a:extLst>
              <a:ext uri="{FF2B5EF4-FFF2-40B4-BE49-F238E27FC236}">
                <a16:creationId xmlns:a16="http://schemas.microsoft.com/office/drawing/2014/main" id="{4365BD88-5633-4754-8AE6-FF5A5A8B8417}"/>
              </a:ext>
            </a:extLst>
          </p:cNvPr>
          <p:cNvSpPr/>
          <p:nvPr/>
        </p:nvSpPr>
        <p:spPr>
          <a:xfrm>
            <a:off x="9160663" y="1992638"/>
            <a:ext cx="309226" cy="217194"/>
          </a:xfrm>
          <a:custGeom>
            <a:avLst/>
            <a:gdLst>
              <a:gd name="connsiteX0" fmla="*/ 282119 w 309226"/>
              <a:gd name="connsiteY0" fmla="*/ 0 h 217194"/>
              <a:gd name="connsiteX1" fmla="*/ 110773 w 309226"/>
              <a:gd name="connsiteY1" fmla="*/ 161976 h 217194"/>
              <a:gd name="connsiteX2" fmla="*/ 28446 w 309226"/>
              <a:gd name="connsiteY2" fmla="*/ 77641 h 217194"/>
              <a:gd name="connsiteX3" fmla="*/ 0 w 309226"/>
              <a:gd name="connsiteY3" fmla="*/ 104749 h 217194"/>
              <a:gd name="connsiteX4" fmla="*/ 109434 w 309226"/>
              <a:gd name="connsiteY4" fmla="*/ 217195 h 217194"/>
              <a:gd name="connsiteX5" fmla="*/ 138215 w 309226"/>
              <a:gd name="connsiteY5" fmla="*/ 190422 h 217194"/>
              <a:gd name="connsiteX6" fmla="*/ 309226 w 309226"/>
              <a:gd name="connsiteY6" fmla="*/ 28111 h 21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226" h="217194">
                <a:moveTo>
                  <a:pt x="282119" y="0"/>
                </a:moveTo>
                <a:lnTo>
                  <a:pt x="110773" y="161976"/>
                </a:lnTo>
                <a:lnTo>
                  <a:pt x="28446" y="77641"/>
                </a:lnTo>
                <a:lnTo>
                  <a:pt x="0" y="104749"/>
                </a:lnTo>
                <a:lnTo>
                  <a:pt x="109434" y="217195"/>
                </a:lnTo>
                <a:lnTo>
                  <a:pt x="138215" y="190422"/>
                </a:lnTo>
                <a:lnTo>
                  <a:pt x="309226" y="28111"/>
                </a:lnTo>
                <a:close/>
              </a:path>
            </a:pathLst>
          </a:custGeom>
          <a:solidFill>
            <a:srgbClr val="00395F"/>
          </a:solidFill>
          <a:ln w="3274" cap="flat">
            <a:noFill/>
            <a:prstDash val="solid"/>
            <a:miter/>
          </a:ln>
        </p:spPr>
        <p:txBody>
          <a:bodyPr rtlCol="0" anchor="ctr"/>
          <a:lstStyle/>
          <a:p>
            <a:endParaRPr lang="nl-NL"/>
          </a:p>
        </p:txBody>
      </p:sp>
      <p:grpSp>
        <p:nvGrpSpPr>
          <p:cNvPr id="2" name="Groep 1">
            <a:extLst>
              <a:ext uri="{FF2B5EF4-FFF2-40B4-BE49-F238E27FC236}">
                <a16:creationId xmlns:a16="http://schemas.microsoft.com/office/drawing/2014/main" id="{3549B86F-9701-439E-9A96-DADFDC5F71D5}"/>
              </a:ext>
            </a:extLst>
          </p:cNvPr>
          <p:cNvGrpSpPr/>
          <p:nvPr/>
        </p:nvGrpSpPr>
        <p:grpSpPr>
          <a:xfrm>
            <a:off x="1091728" y="1367463"/>
            <a:ext cx="5178088" cy="2876862"/>
            <a:chOff x="1170047" y="1287591"/>
            <a:chExt cx="5178088" cy="2876862"/>
          </a:xfrm>
        </p:grpSpPr>
        <p:sp>
          <p:nvSpPr>
            <p:cNvPr id="58" name="TextBox 3">
              <a:extLst>
                <a:ext uri="{FF2B5EF4-FFF2-40B4-BE49-F238E27FC236}">
                  <a16:creationId xmlns:a16="http://schemas.microsoft.com/office/drawing/2014/main" id="{959493D6-42F2-455C-9523-4B7844C6A95F}"/>
                </a:ext>
              </a:extLst>
            </p:cNvPr>
            <p:cNvSpPr txBox="1"/>
            <p:nvPr/>
          </p:nvSpPr>
          <p:spPr>
            <a:xfrm rot="5400000">
              <a:off x="6050311" y="3507005"/>
              <a:ext cx="184731" cy="410917"/>
            </a:xfrm>
            <a:prstGeom prst="rect">
              <a:avLst/>
            </a:prstGeom>
            <a:noFill/>
          </p:spPr>
          <p:txBody>
            <a:bodyPr wrap="none" rtlCol="0">
              <a:spAutoFit/>
            </a:bodyPr>
            <a:lstStyle/>
            <a:p>
              <a:endPar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Rechthoek 69">
              <a:extLst>
                <a:ext uri="{FF2B5EF4-FFF2-40B4-BE49-F238E27FC236}">
                  <a16:creationId xmlns:a16="http://schemas.microsoft.com/office/drawing/2014/main" id="{3B5E0BD8-59B8-4891-BDB4-46034D4EE5F2}"/>
                </a:ext>
              </a:extLst>
            </p:cNvPr>
            <p:cNvSpPr/>
            <p:nvPr/>
          </p:nvSpPr>
          <p:spPr>
            <a:xfrm rot="5400000">
              <a:off x="4233063" y="973014"/>
              <a:ext cx="488572" cy="2091989"/>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71" name="Rechthoek 70">
              <a:extLst>
                <a:ext uri="{FF2B5EF4-FFF2-40B4-BE49-F238E27FC236}">
                  <a16:creationId xmlns:a16="http://schemas.microsoft.com/office/drawing/2014/main" id="{04B6F4DC-6596-40FD-A1A9-75BF1A4E3517}"/>
                </a:ext>
              </a:extLst>
            </p:cNvPr>
            <p:cNvSpPr/>
            <p:nvPr/>
          </p:nvSpPr>
          <p:spPr>
            <a:xfrm rot="5400000">
              <a:off x="4225081" y="1615316"/>
              <a:ext cx="499606" cy="2071595"/>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72" name="Tekstvak 71">
              <a:extLst>
                <a:ext uri="{FF2B5EF4-FFF2-40B4-BE49-F238E27FC236}">
                  <a16:creationId xmlns:a16="http://schemas.microsoft.com/office/drawing/2014/main" id="{07BA83A3-7D2A-4BD8-93A8-64284F4BDD00}"/>
                </a:ext>
              </a:extLst>
            </p:cNvPr>
            <p:cNvSpPr txBox="1"/>
            <p:nvPr/>
          </p:nvSpPr>
          <p:spPr>
            <a:xfrm>
              <a:off x="3430901" y="1813068"/>
              <a:ext cx="2079781"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Accuracy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73" name="Tekstvak 72">
              <a:extLst>
                <a:ext uri="{FF2B5EF4-FFF2-40B4-BE49-F238E27FC236}">
                  <a16:creationId xmlns:a16="http://schemas.microsoft.com/office/drawing/2014/main" id="{E4049865-3CA7-485B-83D0-83E92FA969CF}"/>
                </a:ext>
              </a:extLst>
            </p:cNvPr>
            <p:cNvSpPr txBox="1"/>
            <p:nvPr/>
          </p:nvSpPr>
          <p:spPr>
            <a:xfrm>
              <a:off x="3445625" y="2455158"/>
              <a:ext cx="2071596"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Completeness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2" name="Rechthoek 61">
              <a:extLst>
                <a:ext uri="{FF2B5EF4-FFF2-40B4-BE49-F238E27FC236}">
                  <a16:creationId xmlns:a16="http://schemas.microsoft.com/office/drawing/2014/main" id="{8B2BE650-7695-4430-A9F9-20BE54FE5559}"/>
                </a:ext>
              </a:extLst>
            </p:cNvPr>
            <p:cNvSpPr/>
            <p:nvPr/>
          </p:nvSpPr>
          <p:spPr>
            <a:xfrm rot="5400000">
              <a:off x="1971650" y="972458"/>
              <a:ext cx="493677" cy="2088000"/>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3" name="Rechthoek 62">
              <a:extLst>
                <a:ext uri="{FF2B5EF4-FFF2-40B4-BE49-F238E27FC236}">
                  <a16:creationId xmlns:a16="http://schemas.microsoft.com/office/drawing/2014/main" id="{A46E90A6-1F15-40C8-9BCB-BC4AAB2833FE}"/>
                </a:ext>
              </a:extLst>
            </p:cNvPr>
            <p:cNvSpPr/>
            <p:nvPr/>
          </p:nvSpPr>
          <p:spPr>
            <a:xfrm rot="5400000">
              <a:off x="1971197" y="1583510"/>
              <a:ext cx="493678" cy="2088000"/>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4" name="Tekstvak 63">
              <a:extLst>
                <a:ext uri="{FF2B5EF4-FFF2-40B4-BE49-F238E27FC236}">
                  <a16:creationId xmlns:a16="http://schemas.microsoft.com/office/drawing/2014/main" id="{0A58FA91-784F-463F-A5FE-3D9AFB50CABF}"/>
                </a:ext>
              </a:extLst>
            </p:cNvPr>
            <p:cNvSpPr txBox="1"/>
            <p:nvPr/>
          </p:nvSpPr>
          <p:spPr>
            <a:xfrm>
              <a:off x="1170047" y="1819254"/>
              <a:ext cx="209198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Reasonabilty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5" name="Tekstvak 64">
              <a:extLst>
                <a:ext uri="{FF2B5EF4-FFF2-40B4-BE49-F238E27FC236}">
                  <a16:creationId xmlns:a16="http://schemas.microsoft.com/office/drawing/2014/main" id="{B4391E8E-509A-4081-9B85-3FC2A8D3AD59}"/>
                </a:ext>
              </a:extLst>
            </p:cNvPr>
            <p:cNvSpPr txBox="1"/>
            <p:nvPr/>
          </p:nvSpPr>
          <p:spPr>
            <a:xfrm>
              <a:off x="1327122" y="2461134"/>
              <a:ext cx="1774991"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Timeliness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Rechthoek 65">
              <a:extLst>
                <a:ext uri="{FF2B5EF4-FFF2-40B4-BE49-F238E27FC236}">
                  <a16:creationId xmlns:a16="http://schemas.microsoft.com/office/drawing/2014/main" id="{66917148-CA6C-46FB-9617-47BA3CA20C34}"/>
                </a:ext>
              </a:extLst>
            </p:cNvPr>
            <p:cNvSpPr/>
            <p:nvPr/>
          </p:nvSpPr>
          <p:spPr>
            <a:xfrm rot="5400000">
              <a:off x="1979894" y="2230695"/>
              <a:ext cx="476968" cy="2088000"/>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8" name="Tekstvak 67">
              <a:extLst>
                <a:ext uri="{FF2B5EF4-FFF2-40B4-BE49-F238E27FC236}">
                  <a16:creationId xmlns:a16="http://schemas.microsoft.com/office/drawing/2014/main" id="{076A6C1A-C0F9-4C68-92EB-5DEFC05D9286}"/>
                </a:ext>
              </a:extLst>
            </p:cNvPr>
            <p:cNvSpPr txBox="1"/>
            <p:nvPr/>
          </p:nvSpPr>
          <p:spPr>
            <a:xfrm>
              <a:off x="1327122" y="3110791"/>
              <a:ext cx="1774991"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Uniqueness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1" name="Tekstvak 60">
              <a:extLst>
                <a:ext uri="{FF2B5EF4-FFF2-40B4-BE49-F238E27FC236}">
                  <a16:creationId xmlns:a16="http://schemas.microsoft.com/office/drawing/2014/main" id="{CB6ECF4E-D17E-499D-A2E7-5AA6127BB2BF}"/>
                </a:ext>
              </a:extLst>
            </p:cNvPr>
            <p:cNvSpPr txBox="1"/>
            <p:nvPr/>
          </p:nvSpPr>
          <p:spPr>
            <a:xfrm>
              <a:off x="3819953" y="1287591"/>
              <a:ext cx="189720" cy="400110"/>
            </a:xfrm>
            <a:prstGeom prst="rect">
              <a:avLst/>
            </a:prstGeom>
            <a:noFill/>
          </p:spPr>
          <p:txBody>
            <a:bodyPr wrap="none" rtlCol="0">
              <a:spAutoFit/>
            </a:bodyPr>
            <a:lstStyle/>
            <a:p>
              <a:pPr algn="ctr"/>
              <a:endParaRPr lang="nl-NL"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Rechthoek 47">
              <a:extLst>
                <a:ext uri="{FF2B5EF4-FFF2-40B4-BE49-F238E27FC236}">
                  <a16:creationId xmlns:a16="http://schemas.microsoft.com/office/drawing/2014/main" id="{4F746004-2E30-49C0-A6C2-44A376A0B04A}"/>
                </a:ext>
              </a:extLst>
            </p:cNvPr>
            <p:cNvSpPr/>
            <p:nvPr/>
          </p:nvSpPr>
          <p:spPr>
            <a:xfrm rot="5400000">
              <a:off x="1975563" y="2857869"/>
              <a:ext cx="476968" cy="2088000"/>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9" name="Tekstvak 68">
              <a:extLst>
                <a:ext uri="{FF2B5EF4-FFF2-40B4-BE49-F238E27FC236}">
                  <a16:creationId xmlns:a16="http://schemas.microsoft.com/office/drawing/2014/main" id="{039AFB70-FBD9-4724-AEAE-4983F9D61114}"/>
                </a:ext>
              </a:extLst>
            </p:cNvPr>
            <p:cNvSpPr txBox="1"/>
            <p:nvPr/>
          </p:nvSpPr>
          <p:spPr>
            <a:xfrm>
              <a:off x="1170047" y="3723228"/>
              <a:ext cx="2088000"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Validity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hthoek 50">
              <a:extLst>
                <a:ext uri="{FF2B5EF4-FFF2-40B4-BE49-F238E27FC236}">
                  <a16:creationId xmlns:a16="http://schemas.microsoft.com/office/drawing/2014/main" id="{533CB25D-A656-4068-9794-9918C4DC6752}"/>
                </a:ext>
              </a:extLst>
            </p:cNvPr>
            <p:cNvSpPr/>
            <p:nvPr/>
          </p:nvSpPr>
          <p:spPr>
            <a:xfrm rot="5400000">
              <a:off x="4247354" y="2881969"/>
              <a:ext cx="476968" cy="2088000"/>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76" name="Tekstvak 75">
              <a:extLst>
                <a:ext uri="{FF2B5EF4-FFF2-40B4-BE49-F238E27FC236}">
                  <a16:creationId xmlns:a16="http://schemas.microsoft.com/office/drawing/2014/main" id="{9C8E825D-FADE-4633-A28D-7C9E15E710AC}"/>
                </a:ext>
              </a:extLst>
            </p:cNvPr>
            <p:cNvSpPr txBox="1"/>
            <p:nvPr/>
          </p:nvSpPr>
          <p:spPr>
            <a:xfrm>
              <a:off x="3427453" y="3745261"/>
              <a:ext cx="2102385"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Consistency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2" name="Rechthoek 51">
              <a:extLst>
                <a:ext uri="{FF2B5EF4-FFF2-40B4-BE49-F238E27FC236}">
                  <a16:creationId xmlns:a16="http://schemas.microsoft.com/office/drawing/2014/main" id="{1FF479F0-0901-42F4-8BF0-5071C79CE31C}"/>
                </a:ext>
              </a:extLst>
            </p:cNvPr>
            <p:cNvSpPr/>
            <p:nvPr/>
          </p:nvSpPr>
          <p:spPr>
            <a:xfrm rot="5400000">
              <a:off x="4250802" y="2256179"/>
              <a:ext cx="476968" cy="2088000"/>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3" name="Tekstvak 52">
              <a:extLst>
                <a:ext uri="{FF2B5EF4-FFF2-40B4-BE49-F238E27FC236}">
                  <a16:creationId xmlns:a16="http://schemas.microsoft.com/office/drawing/2014/main" id="{77DED854-9DD5-4A1E-806F-397F809773B4}"/>
                </a:ext>
              </a:extLst>
            </p:cNvPr>
            <p:cNvSpPr txBox="1"/>
            <p:nvPr/>
          </p:nvSpPr>
          <p:spPr>
            <a:xfrm>
              <a:off x="3430901" y="3119471"/>
              <a:ext cx="2102385"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Integrity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pic>
        <p:nvPicPr>
          <p:cNvPr id="4" name="Afbeelding 3">
            <a:extLst>
              <a:ext uri="{FF2B5EF4-FFF2-40B4-BE49-F238E27FC236}">
                <a16:creationId xmlns:a16="http://schemas.microsoft.com/office/drawing/2014/main" id="{5FCB6F93-173C-498B-BA29-02F8362B8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775" y="4934947"/>
            <a:ext cx="595164" cy="667376"/>
          </a:xfrm>
          <a:prstGeom prst="rect">
            <a:avLst/>
          </a:prstGeom>
        </p:spPr>
      </p:pic>
    </p:spTree>
    <p:extLst>
      <p:ext uri="{BB962C8B-B14F-4D97-AF65-F5344CB8AC3E}">
        <p14:creationId xmlns:p14="http://schemas.microsoft.com/office/powerpoint/2010/main" val="1568363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100277-2081-49D4-AA33-33A3980A75B2}"/>
              </a:ext>
            </a:extLst>
          </p:cNvPr>
          <p:cNvSpPr>
            <a:spLocks noGrp="1"/>
          </p:cNvSpPr>
          <p:nvPr>
            <p:ph type="title"/>
          </p:nvPr>
        </p:nvSpPr>
        <p:spPr/>
        <p:txBody>
          <a:bodyPr/>
          <a:lstStyle/>
          <a:p>
            <a:r>
              <a:rPr lang="en-US" b="1"/>
              <a:t>Framework Components</a:t>
            </a:r>
            <a:endParaRPr lang="nl-NL"/>
          </a:p>
        </p:txBody>
      </p:sp>
      <p:grpSp>
        <p:nvGrpSpPr>
          <p:cNvPr id="4" name="Group 8">
            <a:extLst>
              <a:ext uri="{FF2B5EF4-FFF2-40B4-BE49-F238E27FC236}">
                <a16:creationId xmlns:a16="http://schemas.microsoft.com/office/drawing/2014/main" id="{2800B57D-5989-4B4A-BB14-923519059245}"/>
              </a:ext>
            </a:extLst>
          </p:cNvPr>
          <p:cNvGrpSpPr/>
          <p:nvPr/>
        </p:nvGrpSpPr>
        <p:grpSpPr>
          <a:xfrm>
            <a:off x="1798238" y="1380806"/>
            <a:ext cx="2548543" cy="1733590"/>
            <a:chOff x="7328622" y="2054236"/>
            <a:chExt cx="3664960" cy="2580571"/>
          </a:xfrm>
        </p:grpSpPr>
        <p:pic>
          <p:nvPicPr>
            <p:cNvPr id="5" name="Picture 2" descr="Screen icon PNG and SVG Vector Free Download">
              <a:extLst>
                <a:ext uri="{FF2B5EF4-FFF2-40B4-BE49-F238E27FC236}">
                  <a16:creationId xmlns:a16="http://schemas.microsoft.com/office/drawing/2014/main" id="{F98290FA-E375-4DBF-89BA-D674C6C26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8622" y="2054236"/>
              <a:ext cx="3664960" cy="25805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a:extLst>
                <a:ext uri="{FF2B5EF4-FFF2-40B4-BE49-F238E27FC236}">
                  <a16:creationId xmlns:a16="http://schemas.microsoft.com/office/drawing/2014/main" id="{5FE5C23E-3BCB-4529-B522-C1B2BC2D5B5D}"/>
                </a:ext>
              </a:extLst>
            </p:cNvPr>
            <p:cNvPicPr>
              <a:picLocks noChangeAspect="1"/>
            </p:cNvPicPr>
            <p:nvPr/>
          </p:nvPicPr>
          <p:blipFill rotWithShape="1">
            <a:blip r:embed="rId3"/>
            <a:srcRect l="7482" t="12818" r="8529" b="8774"/>
            <a:stretch/>
          </p:blipFill>
          <p:spPr>
            <a:xfrm>
              <a:off x="7524450" y="2229920"/>
              <a:ext cx="3273303" cy="1691820"/>
            </a:xfrm>
            <a:prstGeom prst="rect">
              <a:avLst/>
            </a:prstGeom>
          </p:spPr>
        </p:pic>
      </p:grpSp>
      <p:sp>
        <p:nvSpPr>
          <p:cNvPr id="7" name="Textfeld 17">
            <a:extLst>
              <a:ext uri="{FF2B5EF4-FFF2-40B4-BE49-F238E27FC236}">
                <a16:creationId xmlns:a16="http://schemas.microsoft.com/office/drawing/2014/main" id="{C587D525-3F75-4018-8D79-AA253C222D1E}"/>
              </a:ext>
            </a:extLst>
          </p:cNvPr>
          <p:cNvSpPr txBox="1"/>
          <p:nvPr/>
        </p:nvSpPr>
        <p:spPr>
          <a:xfrm>
            <a:off x="1798238" y="973339"/>
            <a:ext cx="2762052" cy="326884"/>
          </a:xfrm>
          <a:prstGeom prst="rect">
            <a:avLst/>
          </a:prstGeom>
          <a:noFill/>
        </p:spPr>
        <p:txBody>
          <a:bodyPr wrap="square" rtlCol="0">
            <a:spAutoFit/>
          </a:bodyPr>
          <a:lstStyle/>
          <a:p>
            <a:pPr algn="ctr">
              <a:lnSpc>
                <a:spcPct val="120000"/>
              </a:lnSpc>
            </a:pPr>
            <a:r>
              <a:rPr lang="en-US" sz="1400" b="1">
                <a:solidFill>
                  <a:srgbClr val="00395F"/>
                </a:solidFill>
                <a:latin typeface="Segoe UI" panose="020B0502040204020203" pitchFamily="34" charset="0"/>
                <a:ea typeface="Segoe UI" panose="020B0502040204020203" pitchFamily="34" charset="0"/>
                <a:cs typeface="Segoe UI" panose="020B0502040204020203" pitchFamily="34" charset="0"/>
              </a:rPr>
              <a:t>Data Quality Insights</a:t>
            </a:r>
          </a:p>
        </p:txBody>
      </p:sp>
      <p:pic>
        <p:nvPicPr>
          <p:cNvPr id="8" name="Graphic 7" descr="Office worker male with solid fill">
            <a:extLst>
              <a:ext uri="{FF2B5EF4-FFF2-40B4-BE49-F238E27FC236}">
                <a16:creationId xmlns:a16="http://schemas.microsoft.com/office/drawing/2014/main" id="{12995575-3265-4DD8-8920-1420B53458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361" y="4366644"/>
            <a:ext cx="1098243" cy="1098243"/>
          </a:xfrm>
          <a:prstGeom prst="rect">
            <a:avLst/>
          </a:prstGeom>
        </p:spPr>
      </p:pic>
      <p:pic>
        <p:nvPicPr>
          <p:cNvPr id="9" name="Graphic 8" descr="Database with solid fill">
            <a:extLst>
              <a:ext uri="{FF2B5EF4-FFF2-40B4-BE49-F238E27FC236}">
                <a16:creationId xmlns:a16="http://schemas.microsoft.com/office/drawing/2014/main" id="{0360226F-014B-42A3-ACE1-B3562E2F1C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9160" y="4453189"/>
            <a:ext cx="669456" cy="669456"/>
          </a:xfrm>
          <a:prstGeom prst="rect">
            <a:avLst/>
          </a:prstGeom>
        </p:spPr>
      </p:pic>
      <p:pic>
        <p:nvPicPr>
          <p:cNvPr id="10" name="Graphic 9" descr="Database with solid fill">
            <a:extLst>
              <a:ext uri="{FF2B5EF4-FFF2-40B4-BE49-F238E27FC236}">
                <a16:creationId xmlns:a16="http://schemas.microsoft.com/office/drawing/2014/main" id="{80F8C380-819F-4F46-8519-F54A786560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9273" y="4428890"/>
            <a:ext cx="669456" cy="669456"/>
          </a:xfrm>
          <a:prstGeom prst="rect">
            <a:avLst/>
          </a:prstGeom>
        </p:spPr>
      </p:pic>
      <p:pic>
        <p:nvPicPr>
          <p:cNvPr id="11" name="Graphic 10" descr="Database with solid fill">
            <a:extLst>
              <a:ext uri="{FF2B5EF4-FFF2-40B4-BE49-F238E27FC236}">
                <a16:creationId xmlns:a16="http://schemas.microsoft.com/office/drawing/2014/main" id="{8B477875-24E5-4144-A201-482428DE1C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25735" y="4627562"/>
            <a:ext cx="837325" cy="837325"/>
          </a:xfrm>
          <a:prstGeom prst="rect">
            <a:avLst/>
          </a:prstGeom>
        </p:spPr>
      </p:pic>
      <p:cxnSp>
        <p:nvCxnSpPr>
          <p:cNvPr id="29" name="Rechte verbindingslijn met pijl 28">
            <a:extLst>
              <a:ext uri="{FF2B5EF4-FFF2-40B4-BE49-F238E27FC236}">
                <a16:creationId xmlns:a16="http://schemas.microsoft.com/office/drawing/2014/main" id="{557D57BF-D261-4141-947E-2DB94A08E90C}"/>
              </a:ext>
            </a:extLst>
          </p:cNvPr>
          <p:cNvCxnSpPr>
            <a:cxnSpLocks/>
          </p:cNvCxnSpPr>
          <p:nvPr/>
        </p:nvCxnSpPr>
        <p:spPr>
          <a:xfrm>
            <a:off x="3727052" y="3457331"/>
            <a:ext cx="576000" cy="840244"/>
          </a:xfrm>
          <a:prstGeom prst="straightConnector1">
            <a:avLst/>
          </a:prstGeom>
          <a:ln w="28575">
            <a:solidFill>
              <a:srgbClr val="99B0B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BA4F8621-5A9E-4BC2-97AD-5CAB329D38FD}"/>
              </a:ext>
            </a:extLst>
          </p:cNvPr>
          <p:cNvCxnSpPr>
            <a:cxnSpLocks/>
          </p:cNvCxnSpPr>
          <p:nvPr/>
        </p:nvCxnSpPr>
        <p:spPr>
          <a:xfrm flipH="1">
            <a:off x="1794995" y="3429000"/>
            <a:ext cx="576000" cy="840244"/>
          </a:xfrm>
          <a:prstGeom prst="straightConnector1">
            <a:avLst/>
          </a:prstGeom>
          <a:ln w="28575">
            <a:solidFill>
              <a:srgbClr val="99B0B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Rechte verbindingslijn met pijl 37">
            <a:extLst>
              <a:ext uri="{FF2B5EF4-FFF2-40B4-BE49-F238E27FC236}">
                <a16:creationId xmlns:a16="http://schemas.microsoft.com/office/drawing/2014/main" id="{EF69AFFE-9B10-4A48-B037-C603DC791BB2}"/>
              </a:ext>
            </a:extLst>
          </p:cNvPr>
          <p:cNvCxnSpPr>
            <a:cxnSpLocks/>
          </p:cNvCxnSpPr>
          <p:nvPr/>
        </p:nvCxnSpPr>
        <p:spPr>
          <a:xfrm flipH="1">
            <a:off x="2484067" y="5000056"/>
            <a:ext cx="1176884" cy="0"/>
          </a:xfrm>
          <a:prstGeom prst="straightConnector1">
            <a:avLst/>
          </a:prstGeom>
          <a:ln w="28575">
            <a:solidFill>
              <a:srgbClr val="99B0B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feld 17">
            <a:extLst>
              <a:ext uri="{FF2B5EF4-FFF2-40B4-BE49-F238E27FC236}">
                <a16:creationId xmlns:a16="http://schemas.microsoft.com/office/drawing/2014/main" id="{AC090A41-05AD-4A54-89DA-2E25CBC6C946}"/>
              </a:ext>
            </a:extLst>
          </p:cNvPr>
          <p:cNvSpPr txBox="1"/>
          <p:nvPr/>
        </p:nvSpPr>
        <p:spPr>
          <a:xfrm>
            <a:off x="371118" y="5398845"/>
            <a:ext cx="2762052" cy="326884"/>
          </a:xfrm>
          <a:prstGeom prst="rect">
            <a:avLst/>
          </a:prstGeom>
          <a:noFill/>
        </p:spPr>
        <p:txBody>
          <a:bodyPr wrap="square" rtlCol="0">
            <a:spAutoFit/>
          </a:bodyPr>
          <a:lstStyle/>
          <a:p>
            <a:pPr algn="ctr">
              <a:lnSpc>
                <a:spcPct val="120000"/>
              </a:lnSpc>
            </a:pPr>
            <a:r>
              <a:rPr lang="en-US" sz="1400" b="1">
                <a:solidFill>
                  <a:srgbClr val="00395F"/>
                </a:solidFill>
                <a:latin typeface="Segoe UI" panose="020B0502040204020203" pitchFamily="34" charset="0"/>
                <a:ea typeface="Segoe UI" panose="020B0502040204020203" pitchFamily="34" charset="0"/>
                <a:cs typeface="Segoe UI" panose="020B0502040204020203" pitchFamily="34" charset="0"/>
              </a:rPr>
              <a:t>Business Owner</a:t>
            </a:r>
          </a:p>
        </p:txBody>
      </p:sp>
      <p:sp>
        <p:nvSpPr>
          <p:cNvPr id="41" name="Textfeld 17">
            <a:extLst>
              <a:ext uri="{FF2B5EF4-FFF2-40B4-BE49-F238E27FC236}">
                <a16:creationId xmlns:a16="http://schemas.microsoft.com/office/drawing/2014/main" id="{94C25CA5-30D3-4F8B-BFAB-A6BD11086E7E}"/>
              </a:ext>
            </a:extLst>
          </p:cNvPr>
          <p:cNvSpPr txBox="1"/>
          <p:nvPr/>
        </p:nvSpPr>
        <p:spPr>
          <a:xfrm>
            <a:off x="3179264" y="5398845"/>
            <a:ext cx="2762052" cy="326884"/>
          </a:xfrm>
          <a:prstGeom prst="rect">
            <a:avLst/>
          </a:prstGeom>
          <a:noFill/>
        </p:spPr>
        <p:txBody>
          <a:bodyPr wrap="square" rtlCol="0">
            <a:spAutoFit/>
          </a:bodyPr>
          <a:lstStyle/>
          <a:p>
            <a:pPr algn="ctr">
              <a:lnSpc>
                <a:spcPct val="120000"/>
              </a:lnSpc>
            </a:pPr>
            <a:r>
              <a:rPr lang="en-US" sz="1400" b="1">
                <a:solidFill>
                  <a:srgbClr val="00395F"/>
                </a:solidFill>
                <a:latin typeface="Segoe UI" panose="020B0502040204020203" pitchFamily="34" charset="0"/>
                <a:ea typeface="Segoe UI" panose="020B0502040204020203" pitchFamily="34" charset="0"/>
                <a:cs typeface="Segoe UI" panose="020B0502040204020203" pitchFamily="34" charset="0"/>
              </a:rPr>
              <a:t>Data Storage</a:t>
            </a:r>
          </a:p>
        </p:txBody>
      </p:sp>
      <p:sp>
        <p:nvSpPr>
          <p:cNvPr id="42" name="Rechthoek 41">
            <a:extLst>
              <a:ext uri="{FF2B5EF4-FFF2-40B4-BE49-F238E27FC236}">
                <a16:creationId xmlns:a16="http://schemas.microsoft.com/office/drawing/2014/main" id="{148B71F4-6409-4123-95DA-58FCE66F9EA4}"/>
              </a:ext>
            </a:extLst>
          </p:cNvPr>
          <p:cNvSpPr/>
          <p:nvPr/>
        </p:nvSpPr>
        <p:spPr>
          <a:xfrm>
            <a:off x="5755626" y="973338"/>
            <a:ext cx="6208682" cy="475239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285750" indent="-285750">
              <a:buClr>
                <a:srgbClr val="079FC3"/>
              </a:buClr>
              <a:buFont typeface="Wingdings" panose="05000000000000000000" pitchFamily="2" charset="2"/>
              <a:buChar char="§"/>
            </a:pPr>
            <a:r>
              <a:rPr lang="en-US" sz="1600"/>
              <a:t>On high level, Data Quality Framework will act as a governance layer connecting the data quality aspects to the business owners</a:t>
            </a:r>
          </a:p>
          <a:p>
            <a:pPr marL="285750" indent="-285750">
              <a:buClr>
                <a:srgbClr val="079FC3"/>
              </a:buClr>
              <a:buFont typeface="Wingdings" panose="05000000000000000000" pitchFamily="2" charset="2"/>
              <a:buChar char="§"/>
            </a:pPr>
            <a:endParaRPr lang="en-US" sz="1600" b="1"/>
          </a:p>
          <a:p>
            <a:pPr marL="285750" indent="-285750">
              <a:buClr>
                <a:srgbClr val="079FC3"/>
              </a:buClr>
              <a:buFont typeface="Wingdings" panose="05000000000000000000" pitchFamily="2" charset="2"/>
              <a:buChar char="§"/>
            </a:pPr>
            <a:r>
              <a:rPr lang="en-US" sz="1600"/>
              <a:t>Data has only value with the correct interpretation by the business owners and end-users</a:t>
            </a:r>
          </a:p>
          <a:p>
            <a:pPr marL="285750" indent="-285750">
              <a:buClr>
                <a:srgbClr val="079FC3"/>
              </a:buClr>
              <a:buFont typeface="Wingdings" panose="05000000000000000000" pitchFamily="2" charset="2"/>
              <a:buChar char="§"/>
            </a:pPr>
            <a:endParaRPr lang="en-US" sz="1600" b="1"/>
          </a:p>
          <a:p>
            <a:pPr marL="285750" indent="-285750">
              <a:buClr>
                <a:srgbClr val="079FC3"/>
              </a:buClr>
              <a:buFont typeface="Wingdings" panose="05000000000000000000" pitchFamily="2" charset="2"/>
              <a:buChar char="§"/>
            </a:pPr>
            <a:r>
              <a:rPr lang="en-US" sz="1600"/>
              <a:t>The business i</a:t>
            </a:r>
            <a:r>
              <a:rPr lang="en-US" sz="1600">
                <a:solidFill>
                  <a:srgbClr val="FFFFFF"/>
                </a:solidFill>
              </a:rPr>
              <a:t>nvolvement an iterative process to continuously maintain and improve the quality of data to meet the user’s expectations</a:t>
            </a:r>
            <a:endParaRPr lang="en-US" sz="1600">
              <a:solidFill>
                <a:srgbClr val="FFFFFF"/>
              </a:solidFill>
              <a:ea typeface="Calibri"/>
              <a:cs typeface="Calibri"/>
            </a:endParaRPr>
          </a:p>
          <a:p>
            <a:pPr marL="285750" indent="-285750">
              <a:buClr>
                <a:srgbClr val="079FC3"/>
              </a:buClr>
              <a:buFont typeface="Wingdings" panose="05000000000000000000" pitchFamily="2" charset="2"/>
              <a:buChar char="§"/>
            </a:pPr>
            <a:endParaRPr lang="en-US" sz="1600" b="1"/>
          </a:p>
          <a:p>
            <a:pPr marL="285750" indent="-285750">
              <a:buClr>
                <a:srgbClr val="079FC3"/>
              </a:buClr>
              <a:buFont typeface="Wingdings" panose="05000000000000000000" pitchFamily="2" charset="2"/>
              <a:buChar char="§"/>
            </a:pPr>
            <a:r>
              <a:rPr lang="en-US" sz="1600"/>
              <a:t>The business owner is a subject matter expert, but the amount of data can be overwhelming</a:t>
            </a:r>
            <a:endParaRPr lang="en-US" sz="1600">
              <a:ea typeface="Calibri"/>
              <a:cs typeface="Calibri"/>
            </a:endParaRPr>
          </a:p>
          <a:p>
            <a:pPr marL="285750" indent="-285750">
              <a:buClr>
                <a:srgbClr val="079FC3"/>
              </a:buClr>
              <a:buFont typeface="Wingdings" panose="05000000000000000000" pitchFamily="2" charset="2"/>
              <a:buChar char="§"/>
            </a:pPr>
            <a:endParaRPr lang="en-US" sz="1600" b="1"/>
          </a:p>
          <a:p>
            <a:pPr marL="285750" indent="-285750">
              <a:buClr>
                <a:srgbClr val="079FC3"/>
              </a:buClr>
              <a:buFont typeface="Wingdings" panose="05000000000000000000" pitchFamily="2" charset="2"/>
              <a:buChar char="§"/>
            </a:pPr>
            <a:r>
              <a:rPr lang="en-US" sz="1600"/>
              <a:t>Create automated insights in reports and dashboards to help the business owner with the data validation, during the developing phase (validation) and after go live (monitor)!</a:t>
            </a:r>
            <a:endParaRPr lang="en-US" sz="1600">
              <a:ea typeface="Calibri"/>
              <a:cs typeface="Calibri"/>
            </a:endParaRPr>
          </a:p>
        </p:txBody>
      </p:sp>
    </p:spTree>
    <p:extLst>
      <p:ext uri="{BB962C8B-B14F-4D97-AF65-F5344CB8AC3E}">
        <p14:creationId xmlns:p14="http://schemas.microsoft.com/office/powerpoint/2010/main" val="1155406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HSO Data Quality Framework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600" b="1" i="0" u="none" strike="noStrike" kern="1200" cap="none" spc="0" normalizeH="0" baseline="0" noProof="0">
                <a:ln>
                  <a:noFill/>
                </a:ln>
                <a:solidFill>
                  <a:srgbClr val="079FC3"/>
                </a:solidFill>
                <a:effectLst/>
                <a:uLnTx/>
                <a:uFillTx/>
                <a:latin typeface="Segoe UI" panose="020B0502040204020203" pitchFamily="34" charset="0"/>
                <a:ea typeface="Segoe UI" panose="020B0502040204020203" pitchFamily="34" charset="0"/>
                <a:cs typeface="Segoe UI" panose="020B0502040204020203" pitchFamily="34" charset="0"/>
              </a:rPr>
              <a:t>DATA GOVERNANCE ORGANIZATION</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92391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B7ECD-8062-4680-8B20-0D44BCB10CB1}"/>
              </a:ext>
            </a:extLst>
          </p:cNvPr>
          <p:cNvSpPr>
            <a:spLocks noGrp="1"/>
          </p:cNvSpPr>
          <p:nvPr>
            <p:ph type="title"/>
          </p:nvPr>
        </p:nvSpPr>
        <p:spPr/>
        <p:txBody>
          <a:bodyPr/>
          <a:lstStyle/>
          <a:p>
            <a:r>
              <a:rPr lang="en-US" b="1"/>
              <a:t>Data Governance Organization, Roles and Responsibilities</a:t>
            </a:r>
          </a:p>
        </p:txBody>
      </p:sp>
      <p:sp>
        <p:nvSpPr>
          <p:cNvPr id="13" name="TextBox 8">
            <a:extLst>
              <a:ext uri="{FF2B5EF4-FFF2-40B4-BE49-F238E27FC236}">
                <a16:creationId xmlns:a16="http://schemas.microsoft.com/office/drawing/2014/main" id="{DE4F289A-EAE9-4302-A770-5483FF61CE27}"/>
              </a:ext>
            </a:extLst>
          </p:cNvPr>
          <p:cNvSpPr txBox="1"/>
          <p:nvPr/>
        </p:nvSpPr>
        <p:spPr>
          <a:xfrm>
            <a:off x="427032" y="1080442"/>
            <a:ext cx="138691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400" b="1" i="0" u="none" strike="noStrike" kern="0" cap="none" spc="0" normalizeH="0" baseline="0" noProof="0">
                <a:ln>
                  <a:noFill/>
                </a:ln>
                <a:solidFill>
                  <a:srgbClr val="00395F"/>
                </a:solidFill>
                <a:effectLst/>
                <a:uLnTx/>
                <a:uFillTx/>
                <a:latin typeface="+mj-lt"/>
              </a:rPr>
              <a:t>Strategic level</a:t>
            </a:r>
            <a:endParaRPr kumimoji="0" lang="en-US" sz="1400" b="1" i="0" u="none" strike="noStrike" kern="0" cap="none" spc="0" normalizeH="0" baseline="0" noProof="0">
              <a:ln>
                <a:noFill/>
              </a:ln>
              <a:solidFill>
                <a:srgbClr val="00395F"/>
              </a:solidFill>
              <a:effectLst/>
              <a:uLnTx/>
              <a:uFillTx/>
              <a:latin typeface="+mj-lt"/>
            </a:endParaRPr>
          </a:p>
        </p:txBody>
      </p:sp>
      <p:sp>
        <p:nvSpPr>
          <p:cNvPr id="14" name="TextBox 9">
            <a:extLst>
              <a:ext uri="{FF2B5EF4-FFF2-40B4-BE49-F238E27FC236}">
                <a16:creationId xmlns:a16="http://schemas.microsoft.com/office/drawing/2014/main" id="{170F876D-A65C-43FA-A78B-4C35D8FEE092}"/>
              </a:ext>
            </a:extLst>
          </p:cNvPr>
          <p:cNvSpPr txBox="1"/>
          <p:nvPr/>
        </p:nvSpPr>
        <p:spPr>
          <a:xfrm>
            <a:off x="433919" y="1446738"/>
            <a:ext cx="4957487" cy="1938992"/>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395F"/>
                </a:solidFill>
                <a:effectLst/>
                <a:uLnTx/>
                <a:uFillTx/>
                <a:latin typeface="+mj-lt"/>
              </a:rPr>
              <a:t>Executive Sponsor:</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1" u="none" strike="noStrike" kern="0" cap="none" spc="0" normalizeH="0" baseline="0" noProof="0">
                <a:ln>
                  <a:noFill/>
                </a:ln>
                <a:solidFill>
                  <a:srgbClr val="00395F"/>
                </a:solidFill>
                <a:effectLst/>
                <a:uLnTx/>
                <a:uFillTx/>
                <a:latin typeface="+mj-lt"/>
              </a:rPr>
              <a:t>Chief Information Officer (CIO) </a:t>
            </a:r>
            <a:r>
              <a:rPr kumimoji="0" lang="en-US" sz="1200" b="0" i="0" u="none" strike="noStrike" kern="0" cap="none" spc="0" normalizeH="0" baseline="0" noProof="0">
                <a:ln>
                  <a:noFill/>
                </a:ln>
                <a:solidFill>
                  <a:srgbClr val="00395F"/>
                </a:solidFill>
                <a:effectLst/>
                <a:uLnTx/>
                <a:uFillTx/>
                <a:latin typeface="+mj-lt"/>
              </a:rPr>
              <a:t>|</a:t>
            </a:r>
            <a:r>
              <a:rPr kumimoji="0" lang="en-US" sz="1200" b="0" i="1" u="none" strike="noStrike" kern="0" cap="none" spc="0" normalizeH="0" baseline="0" noProof="0">
                <a:ln>
                  <a:noFill/>
                </a:ln>
                <a:solidFill>
                  <a:srgbClr val="00395F"/>
                </a:solidFill>
                <a:effectLst/>
                <a:uLnTx/>
                <a:uFillTx/>
                <a:latin typeface="+mj-lt"/>
              </a:rPr>
              <a:t> Chief Financial Officer (CFO)</a:t>
            </a:r>
            <a:endParaRPr lang="en-US" sz="1200" b="0" i="1" u="none" strike="noStrike" kern="0" cap="none" spc="0" normalizeH="0" baseline="0" noProof="0">
              <a:ln>
                <a:noFill/>
              </a:ln>
              <a:solidFill>
                <a:srgbClr val="00395F"/>
              </a:solidFill>
              <a:effectLst/>
              <a:uLnTx/>
              <a:uFillTx/>
              <a:latin typeface="+mj-lt"/>
              <a:ea typeface="Calibri"/>
              <a:cs typeface="Calibri"/>
            </a:endParaRPr>
          </a:p>
          <a:p>
            <a:pPr marL="171450" indent="-171450">
              <a:buFont typeface="Wingdings" panose="05000000000000000000" pitchFamily="2" charset="2"/>
              <a:buChar char="§"/>
              <a:defRPr/>
            </a:pPr>
            <a:r>
              <a:rPr lang="en-US" sz="1200" kern="0">
                <a:solidFill>
                  <a:srgbClr val="00395F"/>
                </a:solidFill>
                <a:latin typeface="+mj-lt"/>
              </a:rPr>
              <a:t>A senior</a:t>
            </a:r>
            <a:r>
              <a:rPr kumimoji="0" lang="en-US" sz="1200" b="0" i="0" u="none" strike="noStrike" kern="0" cap="none" spc="0" normalizeH="0" baseline="0" noProof="0">
                <a:ln>
                  <a:noFill/>
                </a:ln>
                <a:solidFill>
                  <a:srgbClr val="00395F"/>
                </a:solidFill>
                <a:effectLst/>
                <a:uLnTx/>
                <a:uFillTx/>
                <a:latin typeface="+mj-lt"/>
              </a:rPr>
              <a:t> business stakeholder with authority and budget who is </a:t>
            </a:r>
            <a:r>
              <a:rPr lang="en-US" sz="1200" kern="0">
                <a:solidFill>
                  <a:srgbClr val="00395F"/>
                </a:solidFill>
                <a:latin typeface="+mj-lt"/>
              </a:rPr>
              <a:t>responsible for</a:t>
            </a:r>
            <a:r>
              <a:rPr kumimoji="0" lang="en-US" sz="1200" b="0" i="0" u="none" strike="noStrike" kern="0" cap="none" spc="0" normalizeH="0" baseline="0" noProof="0">
                <a:ln>
                  <a:noFill/>
                </a:ln>
                <a:solidFill>
                  <a:srgbClr val="00395F"/>
                </a:solidFill>
                <a:effectLst/>
                <a:uLnTx/>
                <a:uFillTx/>
                <a:latin typeface="+mj-lt"/>
              </a:rPr>
              <a:t> data governance</a:t>
            </a:r>
            <a:endParaRPr lang="en-US" sz="1200" b="0" i="0" u="none" strike="noStrike" kern="0" cap="none" spc="0" normalizeH="0" baseline="0" noProof="0">
              <a:ln>
                <a:noFill/>
              </a:ln>
              <a:solidFill>
                <a:srgbClr val="00395F"/>
              </a:solidFill>
              <a:effectLst/>
              <a:uLnTx/>
              <a:uFillTx/>
              <a:latin typeface="+mj-lt"/>
              <a:ea typeface="Calibri"/>
              <a:cs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79FC3"/>
                </a:solidFill>
                <a:effectLst/>
                <a:uLnTx/>
                <a:uFillTx/>
                <a:latin typeface="+mj-lt"/>
              </a:rPr>
              <a:t>Data Governance Council:</a:t>
            </a:r>
            <a:endParaRPr lang="en-US" sz="1200" b="1" i="0" u="none" strike="noStrike" kern="0" cap="none" spc="0" normalizeH="0" baseline="0" noProof="0">
              <a:ln>
                <a:noFill/>
              </a:ln>
              <a:solidFill>
                <a:srgbClr val="079FC3"/>
              </a:solidFill>
              <a:effectLst/>
              <a:uLnTx/>
              <a:uFillTx/>
              <a:latin typeface="+mj-lt"/>
              <a:ea typeface="Calibri"/>
              <a:cs typeface="Calibri"/>
            </a:endParaRPr>
          </a:p>
          <a:p>
            <a:pPr marL="171450" indent="-171450" eaLnBrk="1" fontAlgn="auto" hangingPunct="1">
              <a:spcBef>
                <a:spcPts val="0"/>
              </a:spcBef>
              <a:spcAft>
                <a:spcPts val="0"/>
              </a:spcAft>
              <a:buFont typeface="Wingdings" panose="05000000000000000000" pitchFamily="2" charset="2"/>
              <a:buChar char="§"/>
              <a:defRPr/>
            </a:pPr>
            <a:r>
              <a:rPr kumimoji="0" lang="en-US" sz="1200" b="0" i="0" u="none" strike="noStrike" kern="0" cap="none" spc="0" normalizeH="0" baseline="0" noProof="0">
                <a:ln>
                  <a:noFill/>
                </a:ln>
                <a:solidFill>
                  <a:srgbClr val="00395F"/>
                </a:solidFill>
                <a:effectLst/>
                <a:uLnTx/>
                <a:uFillTx/>
                <a:latin typeface="+mj-lt"/>
              </a:rPr>
              <a:t>Composed of the data owners and the lead data </a:t>
            </a:r>
            <a:r>
              <a:rPr lang="en-US" sz="1200" kern="0">
                <a:solidFill>
                  <a:srgbClr val="00395F"/>
                </a:solidFill>
                <a:latin typeface="+mj-lt"/>
              </a:rPr>
              <a:t>steward</a:t>
            </a:r>
            <a:endParaRPr lang="en-US">
              <a:solidFill>
                <a:srgbClr val="00395F"/>
              </a:solidFill>
              <a:latin typeface="+mj-lt"/>
            </a:endParaRPr>
          </a:p>
          <a:p>
            <a:pPr marL="171450" indent="-171450">
              <a:spcBef>
                <a:spcPts val="0"/>
              </a:spcBef>
              <a:spcAft>
                <a:spcPts val="0"/>
              </a:spcAft>
              <a:buFont typeface="Wingdings" panose="05000000000000000000" pitchFamily="2" charset="2"/>
              <a:buChar char="§"/>
              <a:defRPr/>
            </a:pPr>
            <a:r>
              <a:rPr lang="en-US" sz="1200" kern="0">
                <a:solidFill>
                  <a:srgbClr val="00395F"/>
                </a:solidFill>
                <a:latin typeface="+mj-lt"/>
              </a:rPr>
              <a:t>Manages data governance initiatives (e.g., development of policies or metrics), issues, and escalations</a:t>
            </a:r>
            <a:endParaRPr lang="en-US" sz="1200" kern="0">
              <a:solidFill>
                <a:srgbClr val="00395F"/>
              </a:solidFill>
              <a:latin typeface="+mj-lt"/>
              <a:cs typeface="Calibri"/>
            </a:endParaRPr>
          </a:p>
          <a:p>
            <a:pPr marL="171450" marR="0" lvl="0" indent="-171450" defTabSz="914400">
              <a:lnSpc>
                <a:spcPct val="100000"/>
              </a:lnSpc>
              <a:spcBef>
                <a:spcPts val="0"/>
              </a:spcBef>
              <a:spcAft>
                <a:spcPts val="0"/>
              </a:spcAft>
              <a:buClrTx/>
              <a:buSzTx/>
              <a:buFont typeface="Arial" panose="020B0604020202020204" pitchFamily="34" charset="0"/>
              <a:buChar char="•"/>
              <a:tabLst/>
              <a:defRPr/>
            </a:pPr>
            <a:endParaRPr lang="en-US" sz="1200" kern="0">
              <a:solidFill>
                <a:schemeClr val="tx1">
                  <a:lumMod val="50000"/>
                </a:schemeClr>
              </a:solidFill>
              <a:latin typeface="Calibri" panose="020F0502020204030204"/>
              <a:cs typeface="Calibri"/>
            </a:endParaRPr>
          </a:p>
        </p:txBody>
      </p:sp>
      <p:sp>
        <p:nvSpPr>
          <p:cNvPr id="16" name="TextBox 11">
            <a:extLst>
              <a:ext uri="{FF2B5EF4-FFF2-40B4-BE49-F238E27FC236}">
                <a16:creationId xmlns:a16="http://schemas.microsoft.com/office/drawing/2014/main" id="{89C77375-C119-45AA-9091-E53B04A6974D}"/>
              </a:ext>
            </a:extLst>
          </p:cNvPr>
          <p:cNvSpPr txBox="1"/>
          <p:nvPr/>
        </p:nvSpPr>
        <p:spPr>
          <a:xfrm>
            <a:off x="427032" y="3446513"/>
            <a:ext cx="1274708"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400" b="1" i="0" u="none" strike="noStrike" kern="0" cap="none" spc="0" normalizeH="0" baseline="0" noProof="0" err="1">
                <a:ln>
                  <a:noFill/>
                </a:ln>
                <a:solidFill>
                  <a:srgbClr val="00395F"/>
                </a:solidFill>
                <a:effectLst/>
                <a:uLnTx/>
                <a:uFillTx/>
                <a:latin typeface="+mj-lt"/>
              </a:rPr>
              <a:t>Tactical</a:t>
            </a:r>
            <a:r>
              <a:rPr kumimoji="0" lang="nl-NL" sz="1400" b="1" i="0" u="none" strike="noStrike" kern="0" cap="none" spc="0" normalizeH="0" baseline="0" noProof="0">
                <a:ln>
                  <a:noFill/>
                </a:ln>
                <a:solidFill>
                  <a:srgbClr val="00395F"/>
                </a:solidFill>
                <a:effectLst/>
                <a:uLnTx/>
                <a:uFillTx/>
                <a:latin typeface="+mj-lt"/>
              </a:rPr>
              <a:t> level</a:t>
            </a:r>
            <a:endParaRPr kumimoji="0" lang="en-US" sz="1400" b="1" i="0" u="none" strike="noStrike" kern="0" cap="none" spc="0" normalizeH="0" baseline="0" noProof="0">
              <a:ln>
                <a:noFill/>
              </a:ln>
              <a:solidFill>
                <a:srgbClr val="00395F"/>
              </a:solidFill>
              <a:effectLst/>
              <a:uLnTx/>
              <a:uFillTx/>
              <a:latin typeface="+mj-lt"/>
            </a:endParaRPr>
          </a:p>
        </p:txBody>
      </p:sp>
      <p:sp>
        <p:nvSpPr>
          <p:cNvPr id="17" name="TextBox 12">
            <a:extLst>
              <a:ext uri="{FF2B5EF4-FFF2-40B4-BE49-F238E27FC236}">
                <a16:creationId xmlns:a16="http://schemas.microsoft.com/office/drawing/2014/main" id="{37F47493-E015-4493-B68F-B3AEF5BF345A}"/>
              </a:ext>
            </a:extLst>
          </p:cNvPr>
          <p:cNvSpPr txBox="1"/>
          <p:nvPr/>
        </p:nvSpPr>
        <p:spPr>
          <a:xfrm>
            <a:off x="427032" y="4733517"/>
            <a:ext cx="163057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400" b="1" i="0" u="none" strike="noStrike" kern="0" cap="none" spc="0" normalizeH="0" baseline="0" noProof="0" err="1">
                <a:ln>
                  <a:noFill/>
                </a:ln>
                <a:solidFill>
                  <a:srgbClr val="00395F"/>
                </a:solidFill>
                <a:effectLst/>
                <a:uLnTx/>
                <a:uFillTx/>
                <a:latin typeface="+mj-lt"/>
              </a:rPr>
              <a:t>Operational</a:t>
            </a:r>
            <a:r>
              <a:rPr kumimoji="0" lang="nl-NL" sz="1400" b="1" i="0" u="none" strike="noStrike" kern="0" cap="none" spc="0" normalizeH="0" baseline="0" noProof="0">
                <a:ln>
                  <a:noFill/>
                </a:ln>
                <a:solidFill>
                  <a:srgbClr val="00395F"/>
                </a:solidFill>
                <a:effectLst/>
                <a:uLnTx/>
                <a:uFillTx/>
                <a:latin typeface="+mj-lt"/>
              </a:rPr>
              <a:t> level</a:t>
            </a:r>
            <a:endParaRPr kumimoji="0" lang="en-US" sz="1400" b="1" i="0" u="none" strike="noStrike" kern="0" cap="none" spc="0" normalizeH="0" baseline="0" noProof="0">
              <a:ln>
                <a:noFill/>
              </a:ln>
              <a:solidFill>
                <a:srgbClr val="00395F"/>
              </a:solidFill>
              <a:effectLst/>
              <a:uLnTx/>
              <a:uFillTx/>
              <a:latin typeface="+mj-lt"/>
            </a:endParaRPr>
          </a:p>
        </p:txBody>
      </p:sp>
      <p:sp>
        <p:nvSpPr>
          <p:cNvPr id="19" name="TextBox 14">
            <a:extLst>
              <a:ext uri="{FF2B5EF4-FFF2-40B4-BE49-F238E27FC236}">
                <a16:creationId xmlns:a16="http://schemas.microsoft.com/office/drawing/2014/main" id="{D3F792C7-0C88-4BE3-9751-F859BDBF3396}"/>
              </a:ext>
            </a:extLst>
          </p:cNvPr>
          <p:cNvSpPr txBox="1"/>
          <p:nvPr/>
        </p:nvSpPr>
        <p:spPr>
          <a:xfrm>
            <a:off x="427032" y="3799084"/>
            <a:ext cx="3663118" cy="830997"/>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B294"/>
                </a:solidFill>
                <a:effectLst/>
                <a:uLnTx/>
                <a:uFillTx/>
                <a:latin typeface="+mj-lt"/>
              </a:rPr>
              <a:t>Data Owners:</a:t>
            </a:r>
          </a:p>
          <a:p>
            <a:pPr marL="171450" indent="-171450">
              <a:buFont typeface="Wingdings" panose="05000000000000000000" pitchFamily="2" charset="2"/>
              <a:buChar char="§"/>
              <a:defRPr/>
            </a:pPr>
            <a:r>
              <a:rPr kumimoji="0" lang="en-US" sz="1200" b="0" i="0" u="none" strike="noStrike" kern="0" cap="none" spc="0" normalizeH="0" baseline="0" noProof="0">
                <a:ln>
                  <a:noFill/>
                </a:ln>
                <a:solidFill>
                  <a:srgbClr val="00395F"/>
                </a:solidFill>
                <a:effectLst/>
                <a:uLnTx/>
                <a:uFillTx/>
                <a:latin typeface="+mj-lt"/>
              </a:rPr>
              <a:t>A business Data Steward </a:t>
            </a:r>
            <a:r>
              <a:rPr lang="en-US" sz="1200" kern="0">
                <a:solidFill>
                  <a:srgbClr val="00395F"/>
                </a:solidFill>
                <a:latin typeface="+mj-lt"/>
              </a:rPr>
              <a:t>is someone who</a:t>
            </a:r>
            <a:r>
              <a:rPr kumimoji="0" lang="en-US" sz="1200" b="0" i="0" u="none" strike="noStrike" kern="0" cap="none" spc="0" normalizeH="0" baseline="0" noProof="0">
                <a:ln>
                  <a:noFill/>
                </a:ln>
                <a:solidFill>
                  <a:srgbClr val="00395F"/>
                </a:solidFill>
                <a:effectLst/>
                <a:uLnTx/>
                <a:uFillTx/>
                <a:latin typeface="+mj-lt"/>
              </a:rPr>
              <a:t> has </a:t>
            </a:r>
            <a:r>
              <a:rPr lang="en-US" sz="1200" kern="0">
                <a:solidFill>
                  <a:srgbClr val="00395F"/>
                </a:solidFill>
                <a:latin typeface="+mj-lt"/>
              </a:rPr>
              <a:t>the authority</a:t>
            </a:r>
            <a:r>
              <a:rPr kumimoji="0" lang="en-US" sz="1200" b="0" i="0" u="none" strike="noStrike" kern="0" cap="none" spc="0" normalizeH="0" baseline="0" noProof="0">
                <a:ln>
                  <a:noFill/>
                </a:ln>
                <a:solidFill>
                  <a:srgbClr val="00395F"/>
                </a:solidFill>
                <a:effectLst/>
                <a:uLnTx/>
                <a:uFillTx/>
                <a:latin typeface="+mj-lt"/>
              </a:rPr>
              <a:t> </a:t>
            </a:r>
            <a:r>
              <a:rPr lang="en-US" sz="1200" kern="0">
                <a:solidFill>
                  <a:srgbClr val="00395F"/>
                </a:solidFill>
                <a:latin typeface="+mj-lt"/>
              </a:rPr>
              <a:t>to make decisions</a:t>
            </a:r>
            <a:r>
              <a:rPr kumimoji="0" lang="en-US" sz="1200" b="0" i="0" u="none" strike="noStrike" kern="0" cap="none" spc="0" normalizeH="0" baseline="0" noProof="0">
                <a:ln>
                  <a:noFill/>
                </a:ln>
                <a:solidFill>
                  <a:srgbClr val="00395F"/>
                </a:solidFill>
                <a:effectLst/>
                <a:uLnTx/>
                <a:uFillTx/>
                <a:latin typeface="+mj-lt"/>
              </a:rPr>
              <a:t> about data within their domain</a:t>
            </a:r>
            <a:endParaRPr lang="en-US" sz="1200" b="0" i="0" u="none" strike="noStrike" kern="0" cap="none" spc="0" normalizeH="0" baseline="0" noProof="0">
              <a:ln>
                <a:noFill/>
              </a:ln>
              <a:solidFill>
                <a:srgbClr val="00395F"/>
              </a:solidFill>
              <a:effectLst/>
              <a:uLnTx/>
              <a:uFillTx/>
              <a:latin typeface="+mj-lt"/>
              <a:ea typeface="Calibri"/>
              <a:cs typeface="Calibri"/>
            </a:endParaRPr>
          </a:p>
        </p:txBody>
      </p:sp>
      <p:sp>
        <p:nvSpPr>
          <p:cNvPr id="24" name="TextBox 19">
            <a:extLst>
              <a:ext uri="{FF2B5EF4-FFF2-40B4-BE49-F238E27FC236}">
                <a16:creationId xmlns:a16="http://schemas.microsoft.com/office/drawing/2014/main" id="{2B678722-3163-41BE-8437-26EF6D24D532}"/>
              </a:ext>
            </a:extLst>
          </p:cNvPr>
          <p:cNvSpPr txBox="1"/>
          <p:nvPr/>
        </p:nvSpPr>
        <p:spPr>
          <a:xfrm>
            <a:off x="427638" y="5051422"/>
            <a:ext cx="3237816" cy="646331"/>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B294"/>
                </a:solidFill>
                <a:effectLst/>
                <a:uLnTx/>
                <a:uFillTx/>
                <a:latin typeface="+mj-lt"/>
              </a:rPr>
              <a:t>Data Stewards:</a:t>
            </a:r>
            <a:endParaRPr lang="nl-NL">
              <a:solidFill>
                <a:srgbClr val="00B294"/>
              </a:solidFill>
              <a:latin typeface="+mj-lt"/>
            </a:endParaRP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0">
                <a:solidFill>
                  <a:srgbClr val="00395F"/>
                </a:solidFill>
                <a:latin typeface="+mj-lt"/>
              </a:rPr>
              <a:t>Responsible</a:t>
            </a:r>
            <a:r>
              <a:rPr kumimoji="0" lang="en-US" sz="1200" b="0" i="0" u="none" strike="noStrike" kern="0" cap="none" spc="0" normalizeH="0" baseline="0" noProof="0">
                <a:ln>
                  <a:noFill/>
                </a:ln>
                <a:solidFill>
                  <a:srgbClr val="00395F"/>
                </a:solidFill>
                <a:effectLst/>
                <a:uLnTx/>
                <a:uFillTx/>
                <a:latin typeface="+mj-lt"/>
              </a:rPr>
              <a:t> for the overall data management</a:t>
            </a:r>
            <a:endParaRPr lang="en-US" sz="1200" b="0" i="0" u="none" strike="noStrike" kern="0" cap="none" spc="0" normalizeH="0" baseline="0" noProof="0">
              <a:ln>
                <a:noFill/>
              </a:ln>
              <a:solidFill>
                <a:srgbClr val="00395F"/>
              </a:solidFill>
              <a:effectLst/>
              <a:uLnTx/>
              <a:uFillTx/>
              <a:latin typeface="+mj-lt"/>
              <a:ea typeface="Calibri"/>
              <a:cs typeface="Calibri"/>
            </a:endParaRPr>
          </a:p>
        </p:txBody>
      </p:sp>
      <p:sp>
        <p:nvSpPr>
          <p:cNvPr id="4" name="Rechthoek 3">
            <a:extLst>
              <a:ext uri="{FF2B5EF4-FFF2-40B4-BE49-F238E27FC236}">
                <a16:creationId xmlns:a16="http://schemas.microsoft.com/office/drawing/2014/main" id="{434DC754-2BE3-4DB3-A2F6-6C40D31C2D61}"/>
              </a:ext>
            </a:extLst>
          </p:cNvPr>
          <p:cNvSpPr/>
          <p:nvPr/>
        </p:nvSpPr>
        <p:spPr>
          <a:xfrm>
            <a:off x="6513264" y="1447377"/>
            <a:ext cx="3384223" cy="80276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2" name="Rechthoek 61">
            <a:extLst>
              <a:ext uri="{FF2B5EF4-FFF2-40B4-BE49-F238E27FC236}">
                <a16:creationId xmlns:a16="http://schemas.microsoft.com/office/drawing/2014/main" id="{E80CADA6-F8DA-440D-8C67-3691C368CBCC}"/>
              </a:ext>
            </a:extLst>
          </p:cNvPr>
          <p:cNvSpPr/>
          <p:nvPr/>
        </p:nvSpPr>
        <p:spPr>
          <a:xfrm>
            <a:off x="5321281" y="2471017"/>
            <a:ext cx="5768191" cy="1258388"/>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3" name="Rechthoek 62">
            <a:extLst>
              <a:ext uri="{FF2B5EF4-FFF2-40B4-BE49-F238E27FC236}">
                <a16:creationId xmlns:a16="http://schemas.microsoft.com/office/drawing/2014/main" id="{07D607BF-58EC-4ED3-BE0E-638F71F4CFAF}"/>
              </a:ext>
            </a:extLst>
          </p:cNvPr>
          <p:cNvSpPr/>
          <p:nvPr/>
        </p:nvSpPr>
        <p:spPr>
          <a:xfrm>
            <a:off x="4395261" y="4054351"/>
            <a:ext cx="3770723" cy="2035364"/>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solidFill>
                <a:srgbClr val="99B0BF"/>
              </a:solidFill>
              <a:latin typeface="Segoe UI" panose="020B0502040204020203" pitchFamily="34" charset="0"/>
              <a:ea typeface="Segoe UI" panose="020B0502040204020203" pitchFamily="34" charset="0"/>
              <a:cs typeface="Segoe UI" panose="020B0502040204020203" pitchFamily="34" charset="0"/>
            </a:endParaRPr>
          </a:p>
        </p:txBody>
      </p:sp>
      <p:sp>
        <p:nvSpPr>
          <p:cNvPr id="66" name="TextBox 55">
            <a:extLst>
              <a:ext uri="{FF2B5EF4-FFF2-40B4-BE49-F238E27FC236}">
                <a16:creationId xmlns:a16="http://schemas.microsoft.com/office/drawing/2014/main" id="{1C498004-FABD-4A3E-9425-35D6DACA85D1}"/>
              </a:ext>
            </a:extLst>
          </p:cNvPr>
          <p:cNvSpPr txBox="1"/>
          <p:nvPr/>
        </p:nvSpPr>
        <p:spPr>
          <a:xfrm>
            <a:off x="6513264" y="1838294"/>
            <a:ext cx="338422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1" i="0" u="none" strike="noStrike" kern="0" cap="none" spc="0" normalizeH="0" baseline="0" noProof="0">
                <a:ln>
                  <a:noFill/>
                </a:ln>
                <a:solidFill>
                  <a:prstClr val="white"/>
                </a:solidFill>
                <a:effectLst/>
                <a:uLnTx/>
                <a:uFillTx/>
                <a:latin typeface="Calibri" panose="020F0502020204030204"/>
              </a:rPr>
              <a:t>Executive Sponsor</a:t>
            </a:r>
            <a:endParaRPr kumimoji="0" lang="en-US" sz="1400" b="1" i="0" u="none" strike="noStrike" kern="0" cap="none" spc="0" normalizeH="0" baseline="0" noProof="0">
              <a:ln>
                <a:noFill/>
              </a:ln>
              <a:solidFill>
                <a:prstClr val="white"/>
              </a:solidFill>
              <a:effectLst/>
              <a:uLnTx/>
              <a:uFillTx/>
              <a:latin typeface="Calibri" panose="020F0502020204030204"/>
            </a:endParaRPr>
          </a:p>
        </p:txBody>
      </p:sp>
      <p:pic>
        <p:nvPicPr>
          <p:cNvPr id="67" name="Graphic 66" descr="Male profile with solid fill">
            <a:extLst>
              <a:ext uri="{FF2B5EF4-FFF2-40B4-BE49-F238E27FC236}">
                <a16:creationId xmlns:a16="http://schemas.microsoft.com/office/drawing/2014/main" id="{142708F0-A11D-4EBA-A245-383CD06215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3144" y="1527929"/>
            <a:ext cx="354650" cy="332630"/>
          </a:xfrm>
          <a:prstGeom prst="rect">
            <a:avLst/>
          </a:prstGeom>
        </p:spPr>
      </p:pic>
      <p:sp>
        <p:nvSpPr>
          <p:cNvPr id="68" name="TextBox 47">
            <a:extLst>
              <a:ext uri="{FF2B5EF4-FFF2-40B4-BE49-F238E27FC236}">
                <a16:creationId xmlns:a16="http://schemas.microsoft.com/office/drawing/2014/main" id="{8C3DC7C8-CDB9-46BC-A52D-571FC9E42912}"/>
              </a:ext>
            </a:extLst>
          </p:cNvPr>
          <p:cNvSpPr txBox="1"/>
          <p:nvPr/>
        </p:nvSpPr>
        <p:spPr>
          <a:xfrm>
            <a:off x="5321281" y="2503742"/>
            <a:ext cx="5768191"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1" i="0" u="none" strike="noStrike" kern="0" cap="none" spc="0" normalizeH="0" baseline="0" noProof="0">
                <a:ln>
                  <a:noFill/>
                </a:ln>
                <a:solidFill>
                  <a:schemeClr val="bg1"/>
                </a:solidFill>
                <a:effectLst/>
                <a:uLnTx/>
                <a:uFillTx/>
                <a:latin typeface="Calibri" panose="020F0502020204030204"/>
              </a:rPr>
              <a:t>Data </a:t>
            </a:r>
            <a:r>
              <a:rPr kumimoji="0" lang="nl-NL" sz="1400" b="1" i="0" u="none" strike="noStrike" kern="0" cap="none" spc="0" normalizeH="0" baseline="0" noProof="0" err="1">
                <a:ln>
                  <a:noFill/>
                </a:ln>
                <a:solidFill>
                  <a:schemeClr val="bg1"/>
                </a:solidFill>
                <a:effectLst/>
                <a:uLnTx/>
                <a:uFillTx/>
                <a:latin typeface="Calibri" panose="020F0502020204030204"/>
              </a:rPr>
              <a:t>Governance</a:t>
            </a:r>
            <a:r>
              <a:rPr kumimoji="0" lang="nl-NL" sz="1400" b="1" i="0" u="none" strike="noStrike" kern="0" cap="none" spc="0" normalizeH="0" baseline="0" noProof="0">
                <a:ln>
                  <a:noFill/>
                </a:ln>
                <a:solidFill>
                  <a:schemeClr val="bg1"/>
                </a:solidFill>
                <a:effectLst/>
                <a:uLnTx/>
                <a:uFillTx/>
                <a:latin typeface="Calibri" panose="020F0502020204030204"/>
              </a:rPr>
              <a:t> Council</a:t>
            </a:r>
            <a:endParaRPr kumimoji="0" lang="en-US" sz="1400" b="1" i="0" u="none" strike="noStrike" kern="0" cap="none" spc="0" normalizeH="0" baseline="0" noProof="0">
              <a:ln>
                <a:noFill/>
              </a:ln>
              <a:solidFill>
                <a:schemeClr val="bg1"/>
              </a:solidFill>
              <a:effectLst/>
              <a:uLnTx/>
              <a:uFillTx/>
              <a:latin typeface="Calibri" panose="020F0502020204030204"/>
            </a:endParaRPr>
          </a:p>
        </p:txBody>
      </p:sp>
      <p:sp>
        <p:nvSpPr>
          <p:cNvPr id="69" name="TextBox 52">
            <a:extLst>
              <a:ext uri="{FF2B5EF4-FFF2-40B4-BE49-F238E27FC236}">
                <a16:creationId xmlns:a16="http://schemas.microsoft.com/office/drawing/2014/main" id="{A53F77A9-B650-40C9-9808-FC0F352B0FB3}"/>
              </a:ext>
            </a:extLst>
          </p:cNvPr>
          <p:cNvSpPr txBox="1"/>
          <p:nvPr/>
        </p:nvSpPr>
        <p:spPr>
          <a:xfrm>
            <a:off x="5811398" y="3293765"/>
            <a:ext cx="113364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400" i="0" u="none" strike="noStrike" kern="0" cap="none" spc="0" normalizeH="0" baseline="0" noProof="0">
                <a:ln>
                  <a:noFill/>
                </a:ln>
                <a:solidFill>
                  <a:prstClr val="white"/>
                </a:solidFill>
                <a:effectLst/>
                <a:uLnTx/>
                <a:uFillTx/>
                <a:latin typeface="Calibri" panose="020F0502020204030204"/>
              </a:rPr>
              <a:t>Data </a:t>
            </a:r>
            <a:r>
              <a:rPr kumimoji="0" lang="nl-NL" sz="1400" i="0" u="none" strike="noStrike" kern="0" cap="none" spc="0" normalizeH="0" baseline="0" noProof="0" err="1">
                <a:ln>
                  <a:noFill/>
                </a:ln>
                <a:solidFill>
                  <a:prstClr val="white"/>
                </a:solidFill>
                <a:effectLst/>
                <a:uLnTx/>
                <a:uFillTx/>
                <a:latin typeface="Calibri" panose="020F0502020204030204"/>
              </a:rPr>
              <a:t>Owners</a:t>
            </a:r>
            <a:endParaRPr kumimoji="0" lang="en-US" sz="1400" i="0" u="none" strike="noStrike" kern="0" cap="none" spc="0" normalizeH="0" baseline="0" noProof="0">
              <a:ln>
                <a:noFill/>
              </a:ln>
              <a:solidFill>
                <a:prstClr val="white"/>
              </a:solidFill>
              <a:effectLst/>
              <a:uLnTx/>
              <a:uFillTx/>
              <a:latin typeface="Calibri" panose="020F0502020204030204"/>
            </a:endParaRPr>
          </a:p>
        </p:txBody>
      </p:sp>
      <p:sp>
        <p:nvSpPr>
          <p:cNvPr id="70" name="TextBox 53">
            <a:extLst>
              <a:ext uri="{FF2B5EF4-FFF2-40B4-BE49-F238E27FC236}">
                <a16:creationId xmlns:a16="http://schemas.microsoft.com/office/drawing/2014/main" id="{C725253B-83FB-43BD-929D-BA3E48E05D4E}"/>
              </a:ext>
            </a:extLst>
          </p:cNvPr>
          <p:cNvSpPr txBox="1"/>
          <p:nvPr/>
        </p:nvSpPr>
        <p:spPr>
          <a:xfrm>
            <a:off x="7991890" y="3293766"/>
            <a:ext cx="321454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400" i="0" u="none" strike="noStrike" kern="0" cap="none" spc="0" normalizeH="0" baseline="0" noProof="0">
                <a:ln>
                  <a:noFill/>
                </a:ln>
                <a:solidFill>
                  <a:prstClr val="white"/>
                </a:solidFill>
                <a:effectLst/>
                <a:uLnTx/>
                <a:uFillTx/>
                <a:latin typeface="Calibri" panose="020F0502020204030204"/>
              </a:rPr>
              <a:t>Lead Data Steward / Chief Data </a:t>
            </a:r>
            <a:r>
              <a:rPr kumimoji="0" lang="nl-NL" sz="1400" i="0" u="none" strike="noStrike" kern="0" cap="none" spc="0" normalizeH="0" baseline="0" noProof="0" err="1">
                <a:ln>
                  <a:noFill/>
                </a:ln>
                <a:solidFill>
                  <a:prstClr val="white"/>
                </a:solidFill>
                <a:effectLst/>
                <a:uLnTx/>
                <a:uFillTx/>
                <a:latin typeface="Calibri" panose="020F0502020204030204"/>
              </a:rPr>
              <a:t>Officer</a:t>
            </a:r>
            <a:endParaRPr kumimoji="0" lang="en-US" sz="1400" i="0" u="none" strike="noStrike" kern="0" cap="none" spc="0" normalizeH="0" baseline="0" noProof="0">
              <a:ln>
                <a:noFill/>
              </a:ln>
              <a:solidFill>
                <a:prstClr val="white"/>
              </a:solidFill>
              <a:effectLst/>
              <a:uLnTx/>
              <a:uFillTx/>
              <a:latin typeface="Calibri" panose="020F0502020204030204"/>
            </a:endParaRPr>
          </a:p>
        </p:txBody>
      </p:sp>
      <p:pic>
        <p:nvPicPr>
          <p:cNvPr id="71" name="Graphic 70" descr="User with solid fill">
            <a:extLst>
              <a:ext uri="{FF2B5EF4-FFF2-40B4-BE49-F238E27FC236}">
                <a16:creationId xmlns:a16="http://schemas.microsoft.com/office/drawing/2014/main" id="{6E9FF6BC-83E2-4C62-90B3-7F865EC01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24659" y="2949432"/>
            <a:ext cx="338554" cy="338554"/>
          </a:xfrm>
          <a:prstGeom prst="rect">
            <a:avLst/>
          </a:prstGeom>
        </p:spPr>
      </p:pic>
      <p:pic>
        <p:nvPicPr>
          <p:cNvPr id="72" name="Graphic 71" descr="User with solid fill">
            <a:extLst>
              <a:ext uri="{FF2B5EF4-FFF2-40B4-BE49-F238E27FC236}">
                <a16:creationId xmlns:a16="http://schemas.microsoft.com/office/drawing/2014/main" id="{21D0508D-7AD2-47BF-84DE-FABB296CBE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5692" y="2941598"/>
            <a:ext cx="338554" cy="338554"/>
          </a:xfrm>
          <a:prstGeom prst="rect">
            <a:avLst/>
          </a:prstGeom>
        </p:spPr>
      </p:pic>
      <p:pic>
        <p:nvPicPr>
          <p:cNvPr id="73" name="Graphic 72" descr="User with solid fill">
            <a:extLst>
              <a:ext uri="{FF2B5EF4-FFF2-40B4-BE49-F238E27FC236}">
                <a16:creationId xmlns:a16="http://schemas.microsoft.com/office/drawing/2014/main" id="{A1A040A7-DBA8-48F3-B95A-B70EF152C6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64969" y="2981382"/>
            <a:ext cx="338554" cy="338554"/>
          </a:xfrm>
          <a:prstGeom prst="rect">
            <a:avLst/>
          </a:prstGeom>
        </p:spPr>
      </p:pic>
      <p:pic>
        <p:nvPicPr>
          <p:cNvPr id="74" name="Graphic 73" descr="User with solid fill">
            <a:extLst>
              <a:ext uri="{FF2B5EF4-FFF2-40B4-BE49-F238E27FC236}">
                <a16:creationId xmlns:a16="http://schemas.microsoft.com/office/drawing/2014/main" id="{E337A526-6065-462D-88F7-A98ABC9279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11346" y="2979080"/>
            <a:ext cx="338554" cy="338554"/>
          </a:xfrm>
          <a:prstGeom prst="rect">
            <a:avLst/>
          </a:prstGeom>
        </p:spPr>
      </p:pic>
      <p:sp>
        <p:nvSpPr>
          <p:cNvPr id="75" name="TextBox 21">
            <a:extLst>
              <a:ext uri="{FF2B5EF4-FFF2-40B4-BE49-F238E27FC236}">
                <a16:creationId xmlns:a16="http://schemas.microsoft.com/office/drawing/2014/main" id="{A0C48926-D2E8-4264-9909-5B4343CF9D82}"/>
              </a:ext>
            </a:extLst>
          </p:cNvPr>
          <p:cNvSpPr txBox="1"/>
          <p:nvPr/>
        </p:nvSpPr>
        <p:spPr>
          <a:xfrm>
            <a:off x="4395261" y="4103934"/>
            <a:ext cx="377072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1" i="0" u="none" strike="noStrike" kern="0" cap="none" spc="0" normalizeH="0" baseline="0" noProof="0">
                <a:ln>
                  <a:noFill/>
                </a:ln>
                <a:solidFill>
                  <a:schemeClr val="bg1"/>
                </a:solidFill>
                <a:effectLst/>
                <a:uLnTx/>
                <a:uFillTx/>
                <a:latin typeface="Calibri" panose="020F0502020204030204"/>
              </a:rPr>
              <a:t>Data </a:t>
            </a:r>
            <a:r>
              <a:rPr kumimoji="0" lang="nl-NL" sz="1400" b="1" i="0" u="none" strike="noStrike" kern="0" cap="none" spc="0" normalizeH="0" baseline="0" noProof="0" err="1">
                <a:ln>
                  <a:noFill/>
                </a:ln>
                <a:solidFill>
                  <a:schemeClr val="bg1"/>
                </a:solidFill>
                <a:effectLst/>
                <a:uLnTx/>
                <a:uFillTx/>
                <a:latin typeface="Calibri" panose="020F0502020204030204"/>
              </a:rPr>
              <a:t>Governance</a:t>
            </a:r>
            <a:r>
              <a:rPr kumimoji="0" lang="nl-NL" sz="1400" b="1" i="0" u="none" strike="noStrike" kern="0" cap="none" spc="0" normalizeH="0" baseline="0" noProof="0">
                <a:ln>
                  <a:noFill/>
                </a:ln>
                <a:solidFill>
                  <a:schemeClr val="bg1"/>
                </a:solidFill>
                <a:effectLst/>
                <a:uLnTx/>
                <a:uFillTx/>
                <a:latin typeface="Calibri" panose="020F0502020204030204"/>
              </a:rPr>
              <a:t> </a:t>
            </a:r>
            <a:r>
              <a:rPr kumimoji="0" lang="nl-NL" sz="1400" b="1" i="0" u="none" strike="noStrike" kern="0" cap="none" spc="0" normalizeH="0" baseline="0" noProof="0" err="1">
                <a:ln>
                  <a:noFill/>
                </a:ln>
                <a:solidFill>
                  <a:schemeClr val="bg1"/>
                </a:solidFill>
                <a:effectLst/>
                <a:uLnTx/>
                <a:uFillTx/>
                <a:latin typeface="Calibri" panose="020F0502020204030204"/>
              </a:rPr>
              <a:t>Working</a:t>
            </a:r>
            <a:r>
              <a:rPr kumimoji="0" lang="nl-NL" sz="1400" b="1" i="0" u="none" strike="noStrike" kern="0" cap="none" spc="0" normalizeH="0" baseline="0" noProof="0">
                <a:ln>
                  <a:noFill/>
                </a:ln>
                <a:solidFill>
                  <a:schemeClr val="bg1"/>
                </a:solidFill>
                <a:effectLst/>
                <a:uLnTx/>
                <a:uFillTx/>
                <a:latin typeface="Calibri" panose="020F0502020204030204"/>
              </a:rPr>
              <a:t> Group</a:t>
            </a:r>
            <a:endParaRPr kumimoji="0" lang="en-US" sz="1400" b="1" i="0" u="none" strike="noStrike" kern="0" cap="none" spc="0" normalizeH="0" baseline="0" noProof="0">
              <a:ln>
                <a:noFill/>
              </a:ln>
              <a:solidFill>
                <a:schemeClr val="bg1"/>
              </a:solidFill>
              <a:effectLst/>
              <a:uLnTx/>
              <a:uFillTx/>
              <a:latin typeface="Calibri" panose="020F0502020204030204"/>
            </a:endParaRPr>
          </a:p>
        </p:txBody>
      </p:sp>
      <p:pic>
        <p:nvPicPr>
          <p:cNvPr id="76" name="Graphic 75" descr="User with solid fill">
            <a:extLst>
              <a:ext uri="{FF2B5EF4-FFF2-40B4-BE49-F238E27FC236}">
                <a16:creationId xmlns:a16="http://schemas.microsoft.com/office/drawing/2014/main" id="{81C6381F-6EDE-48D9-8749-C2281DCBC3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7784" y="5231534"/>
            <a:ext cx="338554" cy="338554"/>
          </a:xfrm>
          <a:prstGeom prst="rect">
            <a:avLst/>
          </a:prstGeom>
        </p:spPr>
      </p:pic>
      <p:pic>
        <p:nvPicPr>
          <p:cNvPr id="77" name="Graphic 76" descr="User with solid fill">
            <a:extLst>
              <a:ext uri="{FF2B5EF4-FFF2-40B4-BE49-F238E27FC236}">
                <a16:creationId xmlns:a16="http://schemas.microsoft.com/office/drawing/2014/main" id="{86506A8B-DFB7-4ED2-94CE-C002539BAB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92364" y="5207858"/>
            <a:ext cx="352958" cy="338554"/>
          </a:xfrm>
          <a:prstGeom prst="rect">
            <a:avLst/>
          </a:prstGeom>
        </p:spPr>
      </p:pic>
      <p:pic>
        <p:nvPicPr>
          <p:cNvPr id="78" name="Graphic 77" descr="User with solid fill">
            <a:extLst>
              <a:ext uri="{FF2B5EF4-FFF2-40B4-BE49-F238E27FC236}">
                <a16:creationId xmlns:a16="http://schemas.microsoft.com/office/drawing/2014/main" id="{74BAF059-1210-4A48-A158-4113C9DD86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3514" y="5190637"/>
            <a:ext cx="352958" cy="338554"/>
          </a:xfrm>
          <a:prstGeom prst="rect">
            <a:avLst/>
          </a:prstGeom>
        </p:spPr>
      </p:pic>
      <p:pic>
        <p:nvPicPr>
          <p:cNvPr id="79" name="Graphic 78" descr="User with solid fill">
            <a:extLst>
              <a:ext uri="{FF2B5EF4-FFF2-40B4-BE49-F238E27FC236}">
                <a16:creationId xmlns:a16="http://schemas.microsoft.com/office/drawing/2014/main" id="{11BA71F8-FD4C-42D5-ACA3-C90E5FCF32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9993" y="5220330"/>
            <a:ext cx="352958" cy="338554"/>
          </a:xfrm>
          <a:prstGeom prst="rect">
            <a:avLst/>
          </a:prstGeom>
        </p:spPr>
      </p:pic>
      <p:pic>
        <p:nvPicPr>
          <p:cNvPr id="80" name="Graphic 79" descr="User with solid fill">
            <a:extLst>
              <a:ext uri="{FF2B5EF4-FFF2-40B4-BE49-F238E27FC236}">
                <a16:creationId xmlns:a16="http://schemas.microsoft.com/office/drawing/2014/main" id="{1FEE54AA-A406-4B8E-B221-00070C93F8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5788" y="5186539"/>
            <a:ext cx="338554" cy="338554"/>
          </a:xfrm>
          <a:prstGeom prst="rect">
            <a:avLst/>
          </a:prstGeom>
        </p:spPr>
      </p:pic>
      <p:sp>
        <p:nvSpPr>
          <p:cNvPr id="82" name="TextBox 52">
            <a:extLst>
              <a:ext uri="{FF2B5EF4-FFF2-40B4-BE49-F238E27FC236}">
                <a16:creationId xmlns:a16="http://schemas.microsoft.com/office/drawing/2014/main" id="{ECC9C773-15B3-4E69-85F3-8AC17C241DA1}"/>
              </a:ext>
            </a:extLst>
          </p:cNvPr>
          <p:cNvSpPr txBox="1"/>
          <p:nvPr/>
        </p:nvSpPr>
        <p:spPr>
          <a:xfrm>
            <a:off x="5732117" y="4720096"/>
            <a:ext cx="113364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400" i="0" u="none" strike="noStrike" kern="0" cap="none" spc="0" normalizeH="0" baseline="0" noProof="0">
                <a:ln>
                  <a:noFill/>
                </a:ln>
                <a:solidFill>
                  <a:prstClr val="white"/>
                </a:solidFill>
                <a:effectLst/>
                <a:uLnTx/>
                <a:uFillTx/>
                <a:latin typeface="Calibri" panose="020F0502020204030204"/>
              </a:rPr>
              <a:t>Data </a:t>
            </a:r>
            <a:r>
              <a:rPr kumimoji="0" lang="nl-NL" sz="1400" i="0" u="none" strike="noStrike" kern="0" cap="none" spc="0" normalizeH="0" baseline="0" noProof="0" err="1">
                <a:ln>
                  <a:noFill/>
                </a:ln>
                <a:solidFill>
                  <a:prstClr val="white"/>
                </a:solidFill>
                <a:effectLst/>
                <a:uLnTx/>
                <a:uFillTx/>
                <a:latin typeface="Calibri" panose="020F0502020204030204"/>
              </a:rPr>
              <a:t>Owners</a:t>
            </a:r>
            <a:endParaRPr kumimoji="0" lang="en-US" sz="1400" i="0" u="none" strike="noStrike" kern="0" cap="none" spc="0" normalizeH="0" baseline="0" noProof="0">
              <a:ln>
                <a:noFill/>
              </a:ln>
              <a:solidFill>
                <a:prstClr val="white"/>
              </a:solidFill>
              <a:effectLst/>
              <a:uLnTx/>
              <a:uFillTx/>
              <a:latin typeface="Calibri" panose="020F0502020204030204"/>
            </a:endParaRPr>
          </a:p>
        </p:txBody>
      </p:sp>
      <p:pic>
        <p:nvPicPr>
          <p:cNvPr id="83" name="Graphic 82" descr="User with solid fill">
            <a:extLst>
              <a:ext uri="{FF2B5EF4-FFF2-40B4-BE49-F238E27FC236}">
                <a16:creationId xmlns:a16="http://schemas.microsoft.com/office/drawing/2014/main" id="{3C9AB8BE-8C40-42C9-A89B-8DD6B235D4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59312" y="4461174"/>
            <a:ext cx="338554" cy="338554"/>
          </a:xfrm>
          <a:prstGeom prst="rect">
            <a:avLst/>
          </a:prstGeom>
        </p:spPr>
      </p:pic>
      <p:sp>
        <p:nvSpPr>
          <p:cNvPr id="84" name="Rechthoek 83">
            <a:extLst>
              <a:ext uri="{FF2B5EF4-FFF2-40B4-BE49-F238E27FC236}">
                <a16:creationId xmlns:a16="http://schemas.microsoft.com/office/drawing/2014/main" id="{0398D654-CDD6-4122-AB8E-B77A498D420F}"/>
              </a:ext>
            </a:extLst>
          </p:cNvPr>
          <p:cNvSpPr/>
          <p:nvPr/>
        </p:nvSpPr>
        <p:spPr>
          <a:xfrm>
            <a:off x="8259424" y="4043782"/>
            <a:ext cx="3770723" cy="2045933"/>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5" name="TextBox 21">
            <a:extLst>
              <a:ext uri="{FF2B5EF4-FFF2-40B4-BE49-F238E27FC236}">
                <a16:creationId xmlns:a16="http://schemas.microsoft.com/office/drawing/2014/main" id="{2C092408-C51E-474C-8223-D69C79A364F8}"/>
              </a:ext>
            </a:extLst>
          </p:cNvPr>
          <p:cNvSpPr txBox="1"/>
          <p:nvPr/>
        </p:nvSpPr>
        <p:spPr>
          <a:xfrm>
            <a:off x="8230026" y="4117879"/>
            <a:ext cx="377072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1" i="0" u="none" strike="noStrike" kern="0" cap="none" spc="0" normalizeH="0" baseline="0" noProof="0">
                <a:ln>
                  <a:noFill/>
                </a:ln>
                <a:solidFill>
                  <a:schemeClr val="bg1"/>
                </a:solidFill>
                <a:effectLst/>
                <a:uLnTx/>
                <a:uFillTx/>
                <a:latin typeface="Calibri" panose="020F0502020204030204"/>
              </a:rPr>
              <a:t>Data </a:t>
            </a:r>
            <a:r>
              <a:rPr kumimoji="0" lang="nl-NL" sz="1400" b="1" i="0" u="none" strike="noStrike" kern="0" cap="none" spc="0" normalizeH="0" baseline="0" noProof="0" err="1">
                <a:ln>
                  <a:noFill/>
                </a:ln>
                <a:solidFill>
                  <a:schemeClr val="bg1"/>
                </a:solidFill>
                <a:effectLst/>
                <a:uLnTx/>
                <a:uFillTx/>
                <a:latin typeface="Calibri" panose="020F0502020204030204"/>
              </a:rPr>
              <a:t>Governance</a:t>
            </a:r>
            <a:r>
              <a:rPr kumimoji="0" lang="nl-NL" sz="1400" b="1" i="0" u="none" strike="noStrike" kern="0" cap="none" spc="0" normalizeH="0" baseline="0" noProof="0">
                <a:ln>
                  <a:noFill/>
                </a:ln>
                <a:solidFill>
                  <a:schemeClr val="bg1"/>
                </a:solidFill>
                <a:effectLst/>
                <a:uLnTx/>
                <a:uFillTx/>
                <a:latin typeface="Calibri" panose="020F0502020204030204"/>
              </a:rPr>
              <a:t> </a:t>
            </a:r>
            <a:r>
              <a:rPr kumimoji="0" lang="nl-NL" sz="1400" b="1" i="0" u="none" strike="noStrike" kern="0" cap="none" spc="0" normalizeH="0" baseline="0" noProof="0" err="1">
                <a:ln>
                  <a:noFill/>
                </a:ln>
                <a:solidFill>
                  <a:schemeClr val="bg1"/>
                </a:solidFill>
                <a:effectLst/>
                <a:uLnTx/>
                <a:uFillTx/>
                <a:latin typeface="Calibri" panose="020F0502020204030204"/>
              </a:rPr>
              <a:t>Working</a:t>
            </a:r>
            <a:r>
              <a:rPr kumimoji="0" lang="nl-NL" sz="1400" b="1" i="0" u="none" strike="noStrike" kern="0" cap="none" spc="0" normalizeH="0" baseline="0" noProof="0">
                <a:ln>
                  <a:noFill/>
                </a:ln>
                <a:solidFill>
                  <a:schemeClr val="bg1"/>
                </a:solidFill>
                <a:effectLst/>
                <a:uLnTx/>
                <a:uFillTx/>
                <a:latin typeface="Calibri" panose="020F0502020204030204"/>
              </a:rPr>
              <a:t> Group</a:t>
            </a:r>
            <a:endParaRPr kumimoji="0" lang="en-US" sz="1400" b="1" i="0" u="none" strike="noStrike" kern="0" cap="none" spc="0" normalizeH="0" baseline="0" noProof="0">
              <a:ln>
                <a:noFill/>
              </a:ln>
              <a:solidFill>
                <a:schemeClr val="bg1"/>
              </a:solidFill>
              <a:effectLst/>
              <a:uLnTx/>
              <a:uFillTx/>
              <a:latin typeface="Calibri" panose="020F0502020204030204"/>
            </a:endParaRPr>
          </a:p>
        </p:txBody>
      </p:sp>
      <p:pic>
        <p:nvPicPr>
          <p:cNvPr id="86" name="Graphic 85" descr="User with solid fill">
            <a:extLst>
              <a:ext uri="{FF2B5EF4-FFF2-40B4-BE49-F238E27FC236}">
                <a16:creationId xmlns:a16="http://schemas.microsoft.com/office/drawing/2014/main" id="{1D7F46D0-D9E0-4836-9692-77FCBC8F89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62815" y="4407427"/>
            <a:ext cx="338554" cy="338554"/>
          </a:xfrm>
          <a:prstGeom prst="rect">
            <a:avLst/>
          </a:prstGeom>
        </p:spPr>
      </p:pic>
      <p:sp>
        <p:nvSpPr>
          <p:cNvPr id="87" name="TextBox 52">
            <a:extLst>
              <a:ext uri="{FF2B5EF4-FFF2-40B4-BE49-F238E27FC236}">
                <a16:creationId xmlns:a16="http://schemas.microsoft.com/office/drawing/2014/main" id="{B897D60A-CE38-49C2-872C-8BE6F780BDB7}"/>
              </a:ext>
            </a:extLst>
          </p:cNvPr>
          <p:cNvSpPr txBox="1"/>
          <p:nvPr/>
        </p:nvSpPr>
        <p:spPr>
          <a:xfrm>
            <a:off x="9619848" y="4675331"/>
            <a:ext cx="113364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nl-NL" sz="1400" i="0" u="none" strike="noStrike" kern="0" cap="none" spc="0" normalizeH="0" baseline="0" noProof="0">
                <a:ln>
                  <a:noFill/>
                </a:ln>
                <a:solidFill>
                  <a:prstClr val="white"/>
                </a:solidFill>
                <a:effectLst/>
                <a:uLnTx/>
                <a:uFillTx/>
                <a:latin typeface="Calibri" panose="020F0502020204030204"/>
              </a:rPr>
              <a:t>Data </a:t>
            </a:r>
            <a:r>
              <a:rPr kumimoji="0" lang="nl-NL" sz="1400" i="0" u="none" strike="noStrike" kern="0" cap="none" spc="0" normalizeH="0" baseline="0" noProof="0" err="1">
                <a:ln>
                  <a:noFill/>
                </a:ln>
                <a:solidFill>
                  <a:prstClr val="white"/>
                </a:solidFill>
                <a:effectLst/>
                <a:uLnTx/>
                <a:uFillTx/>
                <a:latin typeface="Calibri" panose="020F0502020204030204"/>
              </a:rPr>
              <a:t>Owners</a:t>
            </a:r>
            <a:endParaRPr kumimoji="0" lang="en-US" sz="1400" i="0" u="none" strike="noStrike" kern="0" cap="none" spc="0" normalizeH="0" baseline="0" noProof="0">
              <a:ln>
                <a:noFill/>
              </a:ln>
              <a:solidFill>
                <a:prstClr val="white"/>
              </a:solidFill>
              <a:effectLst/>
              <a:uLnTx/>
              <a:uFillTx/>
              <a:latin typeface="Calibri" panose="020F0502020204030204"/>
            </a:endParaRPr>
          </a:p>
        </p:txBody>
      </p:sp>
      <p:sp>
        <p:nvSpPr>
          <p:cNvPr id="88" name="TextBox 52">
            <a:extLst>
              <a:ext uri="{FF2B5EF4-FFF2-40B4-BE49-F238E27FC236}">
                <a16:creationId xmlns:a16="http://schemas.microsoft.com/office/drawing/2014/main" id="{D54807F3-3605-45E4-8079-1C965ED21400}"/>
              </a:ext>
            </a:extLst>
          </p:cNvPr>
          <p:cNvSpPr txBox="1"/>
          <p:nvPr/>
        </p:nvSpPr>
        <p:spPr>
          <a:xfrm>
            <a:off x="3789579" y="5482810"/>
            <a:ext cx="251854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Technical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Steward(s)</a:t>
            </a:r>
            <a:endParaRPr kumimoji="0" lang="en-US" sz="1400" b="0" i="0" u="none" strike="noStrike" kern="0" cap="none" spc="0" normalizeH="0" baseline="0" noProof="0">
              <a:ln>
                <a:noFill/>
              </a:ln>
              <a:solidFill>
                <a:prstClr val="white"/>
              </a:solidFill>
              <a:effectLst/>
              <a:uLnTx/>
              <a:uFillTx/>
              <a:latin typeface="Calibri" panose="020F0502020204030204"/>
            </a:endParaRPr>
          </a:p>
        </p:txBody>
      </p:sp>
      <p:sp>
        <p:nvSpPr>
          <p:cNvPr id="89" name="TextBox 52">
            <a:extLst>
              <a:ext uri="{FF2B5EF4-FFF2-40B4-BE49-F238E27FC236}">
                <a16:creationId xmlns:a16="http://schemas.microsoft.com/office/drawing/2014/main" id="{E9191D02-E87D-4BF2-988B-A70085C68DB8}"/>
              </a:ext>
            </a:extLst>
          </p:cNvPr>
          <p:cNvSpPr txBox="1"/>
          <p:nvPr/>
        </p:nvSpPr>
        <p:spPr>
          <a:xfrm>
            <a:off x="5059724" y="5496904"/>
            <a:ext cx="251854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Technical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Steward(s)</a:t>
            </a:r>
            <a:endParaRPr kumimoji="0" lang="en-US" sz="1400" b="0" i="0" u="none" strike="noStrike" kern="0" cap="none" spc="0" normalizeH="0" baseline="0" noProof="0">
              <a:ln>
                <a:noFill/>
              </a:ln>
              <a:solidFill>
                <a:prstClr val="white"/>
              </a:solidFill>
              <a:effectLst/>
              <a:uLnTx/>
              <a:uFillTx/>
              <a:latin typeface="Calibri" panose="020F0502020204030204"/>
            </a:endParaRPr>
          </a:p>
        </p:txBody>
      </p:sp>
      <p:sp>
        <p:nvSpPr>
          <p:cNvPr id="90" name="TextBox 52">
            <a:extLst>
              <a:ext uri="{FF2B5EF4-FFF2-40B4-BE49-F238E27FC236}">
                <a16:creationId xmlns:a16="http://schemas.microsoft.com/office/drawing/2014/main" id="{A70F1AED-5CEE-4A89-A8E1-8C5E09D4D3B0}"/>
              </a:ext>
            </a:extLst>
          </p:cNvPr>
          <p:cNvSpPr txBox="1"/>
          <p:nvPr/>
        </p:nvSpPr>
        <p:spPr>
          <a:xfrm>
            <a:off x="6398667" y="5574093"/>
            <a:ext cx="251854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a:t>
            </a:r>
            <a:endParaRPr kumimoji="0" lang="en-US" sz="1400" b="0" i="0" u="none" strike="noStrike" kern="0" cap="none" spc="0" normalizeH="0" baseline="0" noProof="0">
              <a:ln>
                <a:noFill/>
              </a:ln>
              <a:solidFill>
                <a:prstClr val="white"/>
              </a:solidFill>
              <a:effectLst/>
              <a:uLnTx/>
              <a:uFillTx/>
              <a:latin typeface="Calibri" panose="020F0502020204030204"/>
            </a:endParaRPr>
          </a:p>
        </p:txBody>
      </p:sp>
      <p:pic>
        <p:nvPicPr>
          <p:cNvPr id="98" name="Graphic 97" descr="User with solid fill">
            <a:extLst>
              <a:ext uri="{FF2B5EF4-FFF2-40B4-BE49-F238E27FC236}">
                <a16:creationId xmlns:a16="http://schemas.microsoft.com/office/drawing/2014/main" id="{CCC4F3BE-816D-4DE0-A2DA-40622B5A93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82553" y="5245562"/>
            <a:ext cx="352958" cy="338554"/>
          </a:xfrm>
          <a:prstGeom prst="rect">
            <a:avLst/>
          </a:prstGeom>
        </p:spPr>
      </p:pic>
      <p:pic>
        <p:nvPicPr>
          <p:cNvPr id="99" name="Graphic 98" descr="User with solid fill">
            <a:extLst>
              <a:ext uri="{FF2B5EF4-FFF2-40B4-BE49-F238E27FC236}">
                <a16:creationId xmlns:a16="http://schemas.microsoft.com/office/drawing/2014/main" id="{A92B258E-B5B5-42D6-AB2E-0C7344C428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53703" y="5237768"/>
            <a:ext cx="352958" cy="338554"/>
          </a:xfrm>
          <a:prstGeom prst="rect">
            <a:avLst/>
          </a:prstGeom>
        </p:spPr>
      </p:pic>
      <p:pic>
        <p:nvPicPr>
          <p:cNvPr id="100" name="Graphic 99" descr="User with solid fill">
            <a:extLst>
              <a:ext uri="{FF2B5EF4-FFF2-40B4-BE49-F238E27FC236}">
                <a16:creationId xmlns:a16="http://schemas.microsoft.com/office/drawing/2014/main" id="{BA54CE73-F232-42B5-908F-7445AB4C9B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30182" y="5258034"/>
            <a:ext cx="352958" cy="338554"/>
          </a:xfrm>
          <a:prstGeom prst="rect">
            <a:avLst/>
          </a:prstGeom>
        </p:spPr>
      </p:pic>
      <p:sp>
        <p:nvSpPr>
          <p:cNvPr id="101" name="TextBox 52">
            <a:extLst>
              <a:ext uri="{FF2B5EF4-FFF2-40B4-BE49-F238E27FC236}">
                <a16:creationId xmlns:a16="http://schemas.microsoft.com/office/drawing/2014/main" id="{EEB7B562-B5F0-4530-A9D1-DCDA51AA2341}"/>
              </a:ext>
            </a:extLst>
          </p:cNvPr>
          <p:cNvSpPr txBox="1"/>
          <p:nvPr/>
        </p:nvSpPr>
        <p:spPr>
          <a:xfrm>
            <a:off x="10323281" y="5590531"/>
            <a:ext cx="2518543"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a:t>
            </a:r>
            <a:endParaRPr kumimoji="0" lang="en-US" sz="1400" b="0" i="0" u="none" strike="noStrike" kern="0" cap="none" spc="0" normalizeH="0" baseline="0" noProof="0">
              <a:ln>
                <a:noFill/>
              </a:ln>
              <a:solidFill>
                <a:prstClr val="white"/>
              </a:solidFill>
              <a:effectLst/>
              <a:uLnTx/>
              <a:uFillTx/>
              <a:latin typeface="Calibri" panose="020F0502020204030204"/>
            </a:endParaRPr>
          </a:p>
        </p:txBody>
      </p:sp>
      <p:pic>
        <p:nvPicPr>
          <p:cNvPr id="102" name="Graphic 101" descr="User with solid fill">
            <a:extLst>
              <a:ext uri="{FF2B5EF4-FFF2-40B4-BE49-F238E27FC236}">
                <a16:creationId xmlns:a16="http://schemas.microsoft.com/office/drawing/2014/main" id="{84937992-647F-4E25-89AA-0E5B577238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75508" y="5220330"/>
            <a:ext cx="338554" cy="338554"/>
          </a:xfrm>
          <a:prstGeom prst="rect">
            <a:avLst/>
          </a:prstGeom>
        </p:spPr>
      </p:pic>
      <p:sp>
        <p:nvSpPr>
          <p:cNvPr id="103" name="TextBox 52">
            <a:extLst>
              <a:ext uri="{FF2B5EF4-FFF2-40B4-BE49-F238E27FC236}">
                <a16:creationId xmlns:a16="http://schemas.microsoft.com/office/drawing/2014/main" id="{8396292A-A2EC-4644-8E2A-BD8EF3DF9E27}"/>
              </a:ext>
            </a:extLst>
          </p:cNvPr>
          <p:cNvSpPr txBox="1"/>
          <p:nvPr/>
        </p:nvSpPr>
        <p:spPr>
          <a:xfrm>
            <a:off x="8951635" y="5482810"/>
            <a:ext cx="251854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Technical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Steward(s)</a:t>
            </a:r>
            <a:endParaRPr kumimoji="0" lang="en-US" sz="1400" b="0" i="0" u="none" strike="noStrike" kern="0" cap="none" spc="0" normalizeH="0" baseline="0" noProof="0">
              <a:ln>
                <a:noFill/>
              </a:ln>
              <a:solidFill>
                <a:prstClr val="white"/>
              </a:solidFill>
              <a:effectLst/>
              <a:uLnTx/>
              <a:uFillTx/>
              <a:latin typeface="Calibri" panose="020F0502020204030204"/>
            </a:endParaRPr>
          </a:p>
        </p:txBody>
      </p:sp>
      <p:pic>
        <p:nvPicPr>
          <p:cNvPr id="104" name="Graphic 103" descr="User with solid fill">
            <a:extLst>
              <a:ext uri="{FF2B5EF4-FFF2-40B4-BE49-F238E27FC236}">
                <a16:creationId xmlns:a16="http://schemas.microsoft.com/office/drawing/2014/main" id="{38C3E2DF-0945-46D1-844E-B7BD0A974B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34235" y="5235539"/>
            <a:ext cx="338554" cy="338554"/>
          </a:xfrm>
          <a:prstGeom prst="rect">
            <a:avLst/>
          </a:prstGeom>
        </p:spPr>
      </p:pic>
      <p:sp>
        <p:nvSpPr>
          <p:cNvPr id="105" name="TextBox 52">
            <a:extLst>
              <a:ext uri="{FF2B5EF4-FFF2-40B4-BE49-F238E27FC236}">
                <a16:creationId xmlns:a16="http://schemas.microsoft.com/office/drawing/2014/main" id="{63861923-5314-4C35-B21B-D4743A5CCF54}"/>
              </a:ext>
            </a:extLst>
          </p:cNvPr>
          <p:cNvSpPr txBox="1"/>
          <p:nvPr/>
        </p:nvSpPr>
        <p:spPr>
          <a:xfrm>
            <a:off x="7644241" y="5485063"/>
            <a:ext cx="2518543"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Technical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a:ln>
                  <a:noFill/>
                </a:ln>
                <a:solidFill>
                  <a:prstClr val="white"/>
                </a:solidFill>
                <a:effectLst/>
                <a:uLnTx/>
                <a:uFillTx/>
                <a:latin typeface="Calibri" panose="020F0502020204030204"/>
              </a:rPr>
              <a:t>Steward(s)</a:t>
            </a:r>
            <a:endParaRPr kumimoji="0" lang="en-US" sz="1400" b="0" i="0" u="none" strike="noStrike" kern="0" cap="none" spc="0" normalizeH="0" baseline="0" noProof="0">
              <a:ln>
                <a:noFill/>
              </a:ln>
              <a:solidFill>
                <a:prstClr val="white"/>
              </a:solidFill>
              <a:effectLst/>
              <a:uLnTx/>
              <a:uFillTx/>
              <a:latin typeface="Calibri" panose="020F0502020204030204"/>
            </a:endParaRPr>
          </a:p>
        </p:txBody>
      </p:sp>
      <p:cxnSp>
        <p:nvCxnSpPr>
          <p:cNvPr id="118" name="Rechte verbindingslijn 117">
            <a:extLst>
              <a:ext uri="{FF2B5EF4-FFF2-40B4-BE49-F238E27FC236}">
                <a16:creationId xmlns:a16="http://schemas.microsoft.com/office/drawing/2014/main" id="{93A126F3-9F93-48FB-B45B-C588B2074FF2}"/>
              </a:ext>
            </a:extLst>
          </p:cNvPr>
          <p:cNvCxnSpPr>
            <a:cxnSpLocks/>
          </p:cNvCxnSpPr>
          <p:nvPr/>
        </p:nvCxnSpPr>
        <p:spPr>
          <a:xfrm>
            <a:off x="8165984" y="2244047"/>
            <a:ext cx="0" cy="220874"/>
          </a:xfrm>
          <a:prstGeom prst="line">
            <a:avLst/>
          </a:prstGeom>
          <a:ln w="28575">
            <a:solidFill>
              <a:srgbClr val="99B0BF"/>
            </a:solidFill>
            <a:tailEnd type="none"/>
          </a:ln>
        </p:spPr>
        <p:style>
          <a:lnRef idx="1">
            <a:schemeClr val="accent1"/>
          </a:lnRef>
          <a:fillRef idx="0">
            <a:schemeClr val="accent1"/>
          </a:fillRef>
          <a:effectRef idx="0">
            <a:schemeClr val="accent1"/>
          </a:effectRef>
          <a:fontRef idx="minor">
            <a:schemeClr val="tx1"/>
          </a:fontRef>
        </p:style>
      </p:cxnSp>
      <p:cxnSp>
        <p:nvCxnSpPr>
          <p:cNvPr id="122" name="Rechte verbindingslijn 121">
            <a:extLst>
              <a:ext uri="{FF2B5EF4-FFF2-40B4-BE49-F238E27FC236}">
                <a16:creationId xmlns:a16="http://schemas.microsoft.com/office/drawing/2014/main" id="{377033B4-D3CF-4CF9-A7D0-1973C49BC984}"/>
              </a:ext>
            </a:extLst>
          </p:cNvPr>
          <p:cNvCxnSpPr>
            <a:cxnSpLocks/>
          </p:cNvCxnSpPr>
          <p:nvPr/>
        </p:nvCxnSpPr>
        <p:spPr>
          <a:xfrm>
            <a:off x="8214911" y="3723909"/>
            <a:ext cx="0" cy="220874"/>
          </a:xfrm>
          <a:prstGeom prst="line">
            <a:avLst/>
          </a:prstGeom>
          <a:ln w="28575">
            <a:solidFill>
              <a:srgbClr val="99B0BF"/>
            </a:solidFill>
            <a:tailEnd type="none"/>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7E0BB000-D0BD-4315-BD97-B1141E922AB4}"/>
              </a:ext>
            </a:extLst>
          </p:cNvPr>
          <p:cNvCxnSpPr>
            <a:cxnSpLocks/>
          </p:cNvCxnSpPr>
          <p:nvPr/>
        </p:nvCxnSpPr>
        <p:spPr>
          <a:xfrm flipH="1">
            <a:off x="6156960" y="3944783"/>
            <a:ext cx="4005824" cy="0"/>
          </a:xfrm>
          <a:prstGeom prst="line">
            <a:avLst/>
          </a:prstGeom>
          <a:ln w="28575">
            <a:solidFill>
              <a:srgbClr val="99B0BF"/>
            </a:solidFill>
            <a:tailEnd type="none"/>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FF05BE8B-EA94-4AFA-8B22-BC66A9E26E7B}"/>
              </a:ext>
            </a:extLst>
          </p:cNvPr>
          <p:cNvCxnSpPr>
            <a:cxnSpLocks/>
          </p:cNvCxnSpPr>
          <p:nvPr/>
        </p:nvCxnSpPr>
        <p:spPr>
          <a:xfrm>
            <a:off x="6166655" y="3931440"/>
            <a:ext cx="0" cy="121006"/>
          </a:xfrm>
          <a:prstGeom prst="line">
            <a:avLst/>
          </a:prstGeom>
          <a:ln w="28575">
            <a:solidFill>
              <a:srgbClr val="99B0BF"/>
            </a:solidFill>
            <a:tailEnd type="none"/>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6B3418BC-D450-48D2-A056-00B1977C5A49}"/>
              </a:ext>
            </a:extLst>
          </p:cNvPr>
          <p:cNvCxnSpPr>
            <a:cxnSpLocks/>
          </p:cNvCxnSpPr>
          <p:nvPr/>
        </p:nvCxnSpPr>
        <p:spPr>
          <a:xfrm>
            <a:off x="10154480" y="3931067"/>
            <a:ext cx="0" cy="112715"/>
          </a:xfrm>
          <a:prstGeom prst="line">
            <a:avLst/>
          </a:prstGeom>
          <a:ln w="28575">
            <a:solidFill>
              <a:srgbClr val="99B0BF"/>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0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HSO Data Quality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600" b="1" i="0" u="none" strike="noStrike" kern="1200" cap="none" spc="0" normalizeH="0" baseline="0" noProof="0">
                <a:ln>
                  <a:noFill/>
                </a:ln>
                <a:solidFill>
                  <a:srgbClr val="079FC3"/>
                </a:solidFill>
                <a:effectLst/>
                <a:uLnTx/>
                <a:uFillTx/>
                <a:latin typeface="Segoe UI" panose="020B0502040204020203" pitchFamily="34" charset="0"/>
                <a:ea typeface="Segoe UI" panose="020B0502040204020203" pitchFamily="34" charset="0"/>
                <a:cs typeface="Segoe UI" panose="020B0502040204020203" pitchFamily="34" charset="0"/>
              </a:rPr>
              <a:t>DIMENSIONS</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44145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D11728AD-B20A-4B3F-A6AD-343A059B577E}"/>
              </a:ext>
            </a:extLst>
          </p:cNvPr>
          <p:cNvSpPr/>
          <p:nvPr/>
        </p:nvSpPr>
        <p:spPr>
          <a:xfrm>
            <a:off x="0" y="-31695"/>
            <a:ext cx="12192000" cy="6493267"/>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614132"/>
            <a:ext cx="11076923" cy="503590"/>
          </a:xfrm>
        </p:spPr>
        <p:txBody>
          <a:bodyPr/>
          <a:lstStyle/>
          <a:p>
            <a:pPr algn="ctr"/>
            <a:r>
              <a:rPr lang="en-US" b="1">
                <a:solidFill>
                  <a:schemeClr val="bg1"/>
                </a:solidFill>
              </a:rPr>
              <a:t>Data Quality Dimensions</a:t>
            </a:r>
          </a:p>
        </p:txBody>
      </p:sp>
      <p:grpSp>
        <p:nvGrpSpPr>
          <p:cNvPr id="6" name="Groep 5">
            <a:extLst>
              <a:ext uri="{FF2B5EF4-FFF2-40B4-BE49-F238E27FC236}">
                <a16:creationId xmlns:a16="http://schemas.microsoft.com/office/drawing/2014/main" id="{9EFF1154-107D-4FD5-AF7C-FCEF8FF422BF}"/>
              </a:ext>
            </a:extLst>
          </p:cNvPr>
          <p:cNvGrpSpPr/>
          <p:nvPr/>
        </p:nvGrpSpPr>
        <p:grpSpPr>
          <a:xfrm>
            <a:off x="3842534" y="1751724"/>
            <a:ext cx="4499546" cy="3909357"/>
            <a:chOff x="4067120" y="1640458"/>
            <a:chExt cx="4499546" cy="3909357"/>
          </a:xfrm>
          <a:solidFill>
            <a:srgbClr val="079FC3"/>
          </a:solidFill>
        </p:grpSpPr>
        <p:grpSp>
          <p:nvGrpSpPr>
            <p:cNvPr id="5" name="Groep 4">
              <a:extLst>
                <a:ext uri="{FF2B5EF4-FFF2-40B4-BE49-F238E27FC236}">
                  <a16:creationId xmlns:a16="http://schemas.microsoft.com/office/drawing/2014/main" id="{BFCF42DB-4008-44A1-94A5-A9B8FFCFE24F}"/>
                </a:ext>
              </a:extLst>
            </p:cNvPr>
            <p:cNvGrpSpPr/>
            <p:nvPr/>
          </p:nvGrpSpPr>
          <p:grpSpPr>
            <a:xfrm>
              <a:off x="4067120" y="1640458"/>
              <a:ext cx="2025187" cy="3909357"/>
              <a:chOff x="3927748" y="2018042"/>
              <a:chExt cx="2025187" cy="3909357"/>
            </a:xfrm>
            <a:grpFill/>
          </p:grpSpPr>
          <p:sp>
            <p:nvSpPr>
              <p:cNvPr id="4" name="Rechthoek 3">
                <a:extLst>
                  <a:ext uri="{FF2B5EF4-FFF2-40B4-BE49-F238E27FC236}">
                    <a16:creationId xmlns:a16="http://schemas.microsoft.com/office/drawing/2014/main" id="{2775120F-4724-40D7-8991-7356ABA95C66}"/>
                  </a:ext>
                </a:extLst>
              </p:cNvPr>
              <p:cNvSpPr/>
              <p:nvPr/>
            </p:nvSpPr>
            <p:spPr>
              <a:xfrm>
                <a:off x="3942334" y="2018042"/>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Reasonability</a:t>
                </a: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5" name="Rechthoek 14">
                <a:extLst>
                  <a:ext uri="{FF2B5EF4-FFF2-40B4-BE49-F238E27FC236}">
                    <a16:creationId xmlns:a16="http://schemas.microsoft.com/office/drawing/2014/main" id="{E2CA1CDD-2A8C-4BCA-960C-A2CC3B4406A0}"/>
                  </a:ext>
                </a:extLst>
              </p:cNvPr>
              <p:cNvSpPr/>
              <p:nvPr/>
            </p:nvSpPr>
            <p:spPr>
              <a:xfrm>
                <a:off x="3942333" y="3045793"/>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Timeliness</a:t>
                </a: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0" name="Rechthoek 19">
                <a:extLst>
                  <a:ext uri="{FF2B5EF4-FFF2-40B4-BE49-F238E27FC236}">
                    <a16:creationId xmlns:a16="http://schemas.microsoft.com/office/drawing/2014/main" id="{1BFD1A18-0189-4A47-9AD5-98976D03F820}"/>
                  </a:ext>
                </a:extLst>
              </p:cNvPr>
              <p:cNvSpPr/>
              <p:nvPr/>
            </p:nvSpPr>
            <p:spPr>
              <a:xfrm>
                <a:off x="3927749" y="4087431"/>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Uniqueness</a:t>
                </a: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2" name="Rechthoek 21">
                <a:extLst>
                  <a:ext uri="{FF2B5EF4-FFF2-40B4-BE49-F238E27FC236}">
                    <a16:creationId xmlns:a16="http://schemas.microsoft.com/office/drawing/2014/main" id="{C77CB746-CB8F-4D0F-8EB8-FDED0E76DE3E}"/>
                  </a:ext>
                </a:extLst>
              </p:cNvPr>
              <p:cNvSpPr/>
              <p:nvPr/>
            </p:nvSpPr>
            <p:spPr>
              <a:xfrm>
                <a:off x="3927748" y="5126014"/>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Validity</a:t>
                </a:r>
                <a:endParaRPr lang="nl-NL">
                  <a:latin typeface="Segoe UI" panose="020B0502040204020203" pitchFamily="34" charset="0"/>
                  <a:ea typeface="Segoe UI" panose="020B0502040204020203" pitchFamily="34" charset="0"/>
                  <a:cs typeface="Segoe UI" panose="020B0502040204020203" pitchFamily="34" charset="0"/>
                </a:endParaRPr>
              </a:p>
            </p:txBody>
          </p:sp>
        </p:grpSp>
        <p:grpSp>
          <p:nvGrpSpPr>
            <p:cNvPr id="23" name="Groep 22">
              <a:extLst>
                <a:ext uri="{FF2B5EF4-FFF2-40B4-BE49-F238E27FC236}">
                  <a16:creationId xmlns:a16="http://schemas.microsoft.com/office/drawing/2014/main" id="{E180270C-F1EF-4964-99EB-A056A678E900}"/>
                </a:ext>
              </a:extLst>
            </p:cNvPr>
            <p:cNvGrpSpPr/>
            <p:nvPr/>
          </p:nvGrpSpPr>
          <p:grpSpPr>
            <a:xfrm>
              <a:off x="6541479" y="1640458"/>
              <a:ext cx="2025187" cy="3909357"/>
              <a:chOff x="3927748" y="2018042"/>
              <a:chExt cx="2025187" cy="3909357"/>
            </a:xfrm>
            <a:grpFill/>
          </p:grpSpPr>
          <p:sp>
            <p:nvSpPr>
              <p:cNvPr id="26" name="Rechthoek 25">
                <a:extLst>
                  <a:ext uri="{FF2B5EF4-FFF2-40B4-BE49-F238E27FC236}">
                    <a16:creationId xmlns:a16="http://schemas.microsoft.com/office/drawing/2014/main" id="{F93880FE-FCAC-4E68-B51F-65266D48A861}"/>
                  </a:ext>
                </a:extLst>
              </p:cNvPr>
              <p:cNvSpPr/>
              <p:nvPr/>
            </p:nvSpPr>
            <p:spPr>
              <a:xfrm>
                <a:off x="3942334" y="2018042"/>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Accuracy</a:t>
                </a: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0" name="Rechthoek 29">
                <a:extLst>
                  <a:ext uri="{FF2B5EF4-FFF2-40B4-BE49-F238E27FC236}">
                    <a16:creationId xmlns:a16="http://schemas.microsoft.com/office/drawing/2014/main" id="{5E237F70-4811-4FF7-826B-73D15684FC58}"/>
                  </a:ext>
                </a:extLst>
              </p:cNvPr>
              <p:cNvSpPr/>
              <p:nvPr/>
            </p:nvSpPr>
            <p:spPr>
              <a:xfrm>
                <a:off x="3942333" y="3045793"/>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Completeness</a:t>
                </a: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1" name="Rechthoek 30">
                <a:extLst>
                  <a:ext uri="{FF2B5EF4-FFF2-40B4-BE49-F238E27FC236}">
                    <a16:creationId xmlns:a16="http://schemas.microsoft.com/office/drawing/2014/main" id="{E04BECDD-A5FA-4DBB-9133-89250EF7F50D}"/>
                  </a:ext>
                </a:extLst>
              </p:cNvPr>
              <p:cNvSpPr/>
              <p:nvPr/>
            </p:nvSpPr>
            <p:spPr>
              <a:xfrm>
                <a:off x="3927749" y="4087431"/>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Consistency</a:t>
                </a: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2" name="Rechthoek 31">
                <a:extLst>
                  <a:ext uri="{FF2B5EF4-FFF2-40B4-BE49-F238E27FC236}">
                    <a16:creationId xmlns:a16="http://schemas.microsoft.com/office/drawing/2014/main" id="{4CBBAB40-FBEF-48A9-93D0-6145259FA624}"/>
                  </a:ext>
                </a:extLst>
              </p:cNvPr>
              <p:cNvSpPr/>
              <p:nvPr/>
            </p:nvSpPr>
            <p:spPr>
              <a:xfrm>
                <a:off x="3927748" y="5126014"/>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Integrity</a:t>
                </a:r>
                <a:endParaRPr lang="nl-NL">
                  <a:latin typeface="Segoe UI" panose="020B0502040204020203" pitchFamily="34" charset="0"/>
                  <a:ea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4021129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Dimensions: </a:t>
            </a:r>
            <a:r>
              <a:rPr lang="en-US" b="1">
                <a:solidFill>
                  <a:srgbClr val="00B294"/>
                </a:solidFill>
              </a:rPr>
              <a:t>Accuracy</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a:solidFill>
                <a:prstClr val="white"/>
              </a:solidFill>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Accuracy refers to the degree that data correctly represent ‘real-life’ entities</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Most measures of accuracy rely on comparison to a data source that has been verified as accurate</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sz="1600">
              <a:solidFill>
                <a:prstClr val="white"/>
              </a:solidFill>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Example:</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800100" lvl="1" indent="-342900" defTabSz="914423">
              <a:spcBef>
                <a:spcPts val="500"/>
              </a:spcBef>
              <a:buClr>
                <a:srgbClr val="079FC3"/>
              </a:buClr>
              <a:buSzPct val="70000"/>
              <a:buFont typeface="Wingdings" panose="05000000000000000000" pitchFamily="2" charset="2"/>
              <a:buChar char="§"/>
              <a:defRPr/>
            </a:pPr>
            <a:r>
              <a:rPr kumimoji="0" lang="en-US" sz="1600" b="0" i="0" u="none" strike="noStrike" kern="1200" cap="none" spc="0" normalizeH="0" baseline="0" noProof="0">
                <a:ln>
                  <a:noFill/>
                </a:ln>
                <a:solidFill>
                  <a:prstClr val="white"/>
                </a:solidFill>
                <a:effectLst/>
                <a:uLnTx/>
                <a:uFillTx/>
                <a:latin typeface="Segoe UI"/>
                <a:cs typeface="Segoe UI"/>
              </a:rPr>
              <a:t>Incorrect spellings of product or person names, addresses, etc.</a:t>
            </a:r>
          </a:p>
          <a:p>
            <a:pPr marL="800100" lvl="1" indent="-342900" defTabSz="914423">
              <a:spcBef>
                <a:spcPts val="500"/>
              </a:spcBef>
              <a:buClr>
                <a:srgbClr val="079FC3"/>
              </a:buClr>
              <a:buSzPct val="70000"/>
              <a:buFont typeface="Wingdings" panose="05000000000000000000" pitchFamily="2" charset="2"/>
              <a:buChar char="§"/>
              <a:defRPr/>
            </a:pPr>
            <a:r>
              <a:rPr kumimoji="0" lang="en-US" sz="1600" b="0" i="0" u="none" strike="noStrike" kern="1200" cap="none" spc="0" normalizeH="0" baseline="0" noProof="0">
                <a:ln>
                  <a:noFill/>
                </a:ln>
                <a:solidFill>
                  <a:prstClr val="white"/>
                </a:solidFill>
                <a:effectLst/>
                <a:uLnTx/>
                <a:uFillTx/>
                <a:latin typeface="Segoe UI"/>
                <a:cs typeface="Segoe UI"/>
              </a:rPr>
              <a:t>Revenue in the </a:t>
            </a:r>
            <a:r>
              <a:rPr kumimoji="0" lang="en-US" sz="1600" b="0" i="0" u="none" strike="noStrike" kern="1200" cap="none" spc="0" normalizeH="0" baseline="0" noProof="0" err="1">
                <a:ln>
                  <a:noFill/>
                </a:ln>
                <a:solidFill>
                  <a:prstClr val="white"/>
                </a:solidFill>
                <a:effectLst/>
                <a:uLnTx/>
                <a:uFillTx/>
                <a:latin typeface="Segoe UI"/>
                <a:cs typeface="Segoe UI"/>
              </a:rPr>
              <a:t>dataplatform</a:t>
            </a:r>
            <a:r>
              <a:rPr kumimoji="0" lang="en-US" sz="1600" b="0" i="0" u="none" strike="noStrike" kern="1200" cap="none" spc="0" normalizeH="0" baseline="0" noProof="0">
                <a:ln>
                  <a:noFill/>
                </a:ln>
                <a:solidFill>
                  <a:prstClr val="white"/>
                </a:solidFill>
                <a:effectLst/>
                <a:uLnTx/>
                <a:uFillTx/>
                <a:latin typeface="Segoe UI"/>
                <a:cs typeface="Segoe UI"/>
              </a:rPr>
              <a:t> is exactly the same as in the source system</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2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endParaRPr lang="en-US">
              <a:solidFill>
                <a:schemeClr val="bg1"/>
              </a:solidFill>
            </a:endParaRPr>
          </a:p>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4" name="Rechthoek 53">
            <a:extLst>
              <a:ext uri="{FF2B5EF4-FFF2-40B4-BE49-F238E27FC236}">
                <a16:creationId xmlns:a16="http://schemas.microsoft.com/office/drawing/2014/main" id="{7C8FF0F2-C98C-4F4A-87DB-FA7E609F06E7}"/>
              </a:ext>
            </a:extLst>
          </p:cNvPr>
          <p:cNvSpPr/>
          <p:nvPr/>
        </p:nvSpPr>
        <p:spPr>
          <a:xfrm>
            <a:off x="979200"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5" name="TextBox 3">
            <a:extLst>
              <a:ext uri="{FF2B5EF4-FFF2-40B4-BE49-F238E27FC236}">
                <a16:creationId xmlns:a16="http://schemas.microsoft.com/office/drawing/2014/main" id="{55BD6D3A-1EFE-49F6-BB90-884CA3BB5F20}"/>
              </a:ext>
            </a:extLst>
          </p:cNvPr>
          <p:cNvSpPr txBox="1"/>
          <p:nvPr/>
        </p:nvSpPr>
        <p:spPr>
          <a:xfrm rot="5400000">
            <a:off x="5447860" y="3588736"/>
            <a:ext cx="184731" cy="400110"/>
          </a:xfrm>
          <a:prstGeom prst="rect">
            <a:avLst/>
          </a:prstGeom>
          <a:noFill/>
        </p:spPr>
        <p:txBody>
          <a:bodyPr wrap="none" rtlCol="0">
            <a:spAutoFit/>
          </a:bodyPr>
          <a:lstStyle/>
          <a:p>
            <a:endPar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97" name="Rechthoek 96">
            <a:extLst>
              <a:ext uri="{FF2B5EF4-FFF2-40B4-BE49-F238E27FC236}">
                <a16:creationId xmlns:a16="http://schemas.microsoft.com/office/drawing/2014/main" id="{7EF407C6-B0EF-4998-B206-8A895571155F}"/>
              </a:ext>
            </a:extLst>
          </p:cNvPr>
          <p:cNvSpPr/>
          <p:nvPr/>
        </p:nvSpPr>
        <p:spPr>
          <a:xfrm rot="5400000">
            <a:off x="1958691" y="1372397"/>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98" name="Rechthoek 97">
            <a:extLst>
              <a:ext uri="{FF2B5EF4-FFF2-40B4-BE49-F238E27FC236}">
                <a16:creationId xmlns:a16="http://schemas.microsoft.com/office/drawing/2014/main" id="{C3343843-29FB-4D5A-8B33-53F64A52EAEF}"/>
              </a:ext>
            </a:extLst>
          </p:cNvPr>
          <p:cNvSpPr/>
          <p:nvPr/>
        </p:nvSpPr>
        <p:spPr>
          <a:xfrm rot="5400000">
            <a:off x="1958691" y="232375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99" name="Tekstvak 98">
            <a:extLst>
              <a:ext uri="{FF2B5EF4-FFF2-40B4-BE49-F238E27FC236}">
                <a16:creationId xmlns:a16="http://schemas.microsoft.com/office/drawing/2014/main" id="{A83C04F0-8E67-4BB5-AB53-66FE693DFF12}"/>
              </a:ext>
            </a:extLst>
          </p:cNvPr>
          <p:cNvSpPr txBox="1"/>
          <p:nvPr/>
        </p:nvSpPr>
        <p:spPr>
          <a:xfrm>
            <a:off x="1389941" y="202420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Reasonabilty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00" name="Tekstvak 99">
            <a:extLst>
              <a:ext uri="{FF2B5EF4-FFF2-40B4-BE49-F238E27FC236}">
                <a16:creationId xmlns:a16="http://schemas.microsoft.com/office/drawing/2014/main" id="{965AD080-38A0-48F5-A152-D740229F8216}"/>
              </a:ext>
            </a:extLst>
          </p:cNvPr>
          <p:cNvSpPr txBox="1"/>
          <p:nvPr/>
        </p:nvSpPr>
        <p:spPr>
          <a:xfrm>
            <a:off x="1379378" y="299506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Timeliness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01" name="Rechthoek 100">
            <a:extLst>
              <a:ext uri="{FF2B5EF4-FFF2-40B4-BE49-F238E27FC236}">
                <a16:creationId xmlns:a16="http://schemas.microsoft.com/office/drawing/2014/main" id="{05FF0D3E-4C9D-48A7-9B3E-DF214E095C8A}"/>
              </a:ext>
            </a:extLst>
          </p:cNvPr>
          <p:cNvSpPr/>
          <p:nvPr/>
        </p:nvSpPr>
        <p:spPr>
          <a:xfrm rot="5400000">
            <a:off x="1958692" y="3275107"/>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2" name="Rechthoek 101">
            <a:extLst>
              <a:ext uri="{FF2B5EF4-FFF2-40B4-BE49-F238E27FC236}">
                <a16:creationId xmlns:a16="http://schemas.microsoft.com/office/drawing/2014/main" id="{2A51B62F-6D65-4160-834A-516003CAA0D6}"/>
              </a:ext>
            </a:extLst>
          </p:cNvPr>
          <p:cNvSpPr/>
          <p:nvPr/>
        </p:nvSpPr>
        <p:spPr>
          <a:xfrm rot="5400000">
            <a:off x="1934986" y="422646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3" name="Tekstvak 102">
            <a:extLst>
              <a:ext uri="{FF2B5EF4-FFF2-40B4-BE49-F238E27FC236}">
                <a16:creationId xmlns:a16="http://schemas.microsoft.com/office/drawing/2014/main" id="{018081E3-F098-435E-921A-0CD7BDF2D419}"/>
              </a:ext>
            </a:extLst>
          </p:cNvPr>
          <p:cNvSpPr txBox="1"/>
          <p:nvPr/>
        </p:nvSpPr>
        <p:spPr>
          <a:xfrm>
            <a:off x="1397911" y="3980769"/>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Uniqueness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04" name="Tekstvak 103">
            <a:extLst>
              <a:ext uri="{FF2B5EF4-FFF2-40B4-BE49-F238E27FC236}">
                <a16:creationId xmlns:a16="http://schemas.microsoft.com/office/drawing/2014/main" id="{90FD020E-DB30-4A2E-B1B9-1F4E44E8A9CE}"/>
              </a:ext>
            </a:extLst>
          </p:cNvPr>
          <p:cNvSpPr txBox="1"/>
          <p:nvPr/>
        </p:nvSpPr>
        <p:spPr>
          <a:xfrm>
            <a:off x="1329415" y="4928705"/>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Validity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05" name="Rechthoek 104">
            <a:extLst>
              <a:ext uri="{FF2B5EF4-FFF2-40B4-BE49-F238E27FC236}">
                <a16:creationId xmlns:a16="http://schemas.microsoft.com/office/drawing/2014/main" id="{E67CF535-95F0-49C0-A402-23D1D8378147}"/>
              </a:ext>
            </a:extLst>
          </p:cNvPr>
          <p:cNvSpPr/>
          <p:nvPr/>
        </p:nvSpPr>
        <p:spPr>
          <a:xfrm rot="5400000">
            <a:off x="3962971" y="1372397"/>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6" name="Rechthoek 105">
            <a:extLst>
              <a:ext uri="{FF2B5EF4-FFF2-40B4-BE49-F238E27FC236}">
                <a16:creationId xmlns:a16="http://schemas.microsoft.com/office/drawing/2014/main" id="{57474CF7-1792-4691-BEBE-0B7B81F6760B}"/>
              </a:ext>
            </a:extLst>
          </p:cNvPr>
          <p:cNvSpPr/>
          <p:nvPr/>
        </p:nvSpPr>
        <p:spPr>
          <a:xfrm rot="5400000">
            <a:off x="3962971" y="232375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7" name="Tekstvak 106">
            <a:extLst>
              <a:ext uri="{FF2B5EF4-FFF2-40B4-BE49-F238E27FC236}">
                <a16:creationId xmlns:a16="http://schemas.microsoft.com/office/drawing/2014/main" id="{8CF40762-C60C-4963-8335-2E3E582DE69E}"/>
              </a:ext>
            </a:extLst>
          </p:cNvPr>
          <p:cNvSpPr txBox="1"/>
          <p:nvPr/>
        </p:nvSpPr>
        <p:spPr>
          <a:xfrm>
            <a:off x="3394221" y="202420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Accuracy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08" name="Tekstvak 107">
            <a:extLst>
              <a:ext uri="{FF2B5EF4-FFF2-40B4-BE49-F238E27FC236}">
                <a16:creationId xmlns:a16="http://schemas.microsoft.com/office/drawing/2014/main" id="{5E9D107F-73CE-41FA-950F-162791FD7F9B}"/>
              </a:ext>
            </a:extLst>
          </p:cNvPr>
          <p:cNvSpPr txBox="1"/>
          <p:nvPr/>
        </p:nvSpPr>
        <p:spPr>
          <a:xfrm>
            <a:off x="3383658" y="299506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Completeness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09" name="Rechthoek 108">
            <a:extLst>
              <a:ext uri="{FF2B5EF4-FFF2-40B4-BE49-F238E27FC236}">
                <a16:creationId xmlns:a16="http://schemas.microsoft.com/office/drawing/2014/main" id="{143EA39E-2738-416A-805B-3B3CC3B11485}"/>
              </a:ext>
            </a:extLst>
          </p:cNvPr>
          <p:cNvSpPr/>
          <p:nvPr/>
        </p:nvSpPr>
        <p:spPr>
          <a:xfrm rot="5400000">
            <a:off x="3962972" y="3275107"/>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10" name="Rechthoek 109">
            <a:extLst>
              <a:ext uri="{FF2B5EF4-FFF2-40B4-BE49-F238E27FC236}">
                <a16:creationId xmlns:a16="http://schemas.microsoft.com/office/drawing/2014/main" id="{A3604AA9-8322-4199-B655-B0D6B36D670F}"/>
              </a:ext>
            </a:extLst>
          </p:cNvPr>
          <p:cNvSpPr/>
          <p:nvPr/>
        </p:nvSpPr>
        <p:spPr>
          <a:xfrm rot="5400000">
            <a:off x="3939266" y="4226462"/>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11" name="Tekstvak 110">
            <a:extLst>
              <a:ext uri="{FF2B5EF4-FFF2-40B4-BE49-F238E27FC236}">
                <a16:creationId xmlns:a16="http://schemas.microsoft.com/office/drawing/2014/main" id="{D2AA03CF-202E-46AA-9B34-EEE54901A79B}"/>
              </a:ext>
            </a:extLst>
          </p:cNvPr>
          <p:cNvSpPr txBox="1"/>
          <p:nvPr/>
        </p:nvSpPr>
        <p:spPr>
          <a:xfrm>
            <a:off x="3402191" y="3980769"/>
            <a:ext cx="1728309" cy="369332"/>
          </a:xfrm>
          <a:prstGeom prst="rect">
            <a:avLst/>
          </a:prstGeom>
          <a:noFill/>
        </p:spPr>
        <p:txBody>
          <a:bodyPr wrap="square" lIns="91440" tIns="45720" rIns="91440" bIns="45720" rtlCol="0" anchor="t">
            <a:spAutoFit/>
          </a:bodyPr>
          <a:lstStyle/>
          <a:p>
            <a:pPr algn="ctr"/>
            <a:r>
              <a:rPr lang="nl-NL" err="1">
                <a:solidFill>
                  <a:schemeClr val="bg1"/>
                </a:solidFill>
                <a:latin typeface="Segoe UI"/>
                <a:ea typeface="Segoe UI" panose="020B0502040204020203" pitchFamily="34" charset="0"/>
                <a:cs typeface="Segoe UI"/>
              </a:rPr>
              <a:t>Consistency</a:t>
            </a:r>
            <a:endParaRPr lang="nl-NL"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12" name="Tekstvak 111">
            <a:extLst>
              <a:ext uri="{FF2B5EF4-FFF2-40B4-BE49-F238E27FC236}">
                <a16:creationId xmlns:a16="http://schemas.microsoft.com/office/drawing/2014/main" id="{441AA22A-6CA0-4053-BD20-8822C2326E1B}"/>
              </a:ext>
            </a:extLst>
          </p:cNvPr>
          <p:cNvSpPr txBox="1"/>
          <p:nvPr/>
        </p:nvSpPr>
        <p:spPr>
          <a:xfrm>
            <a:off x="3402191" y="4941212"/>
            <a:ext cx="1659813" cy="369332"/>
          </a:xfrm>
          <a:prstGeom prst="rect">
            <a:avLst/>
          </a:prstGeom>
          <a:solidFill>
            <a:srgbClr val="079FC3"/>
          </a:solidFill>
          <a:ln>
            <a:solidFill>
              <a:srgbClr val="079FC3"/>
            </a:solidFill>
          </a:ln>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Integrity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762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descr="Afbeelding met buiten, boot, dag&#10;&#10;Automatisch gegenereerde beschrijving">
            <a:extLst>
              <a:ext uri="{FF2B5EF4-FFF2-40B4-BE49-F238E27FC236}">
                <a16:creationId xmlns:a16="http://schemas.microsoft.com/office/drawing/2014/main" id="{946E382F-5027-499D-BD3D-03BB0FC60B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000"/>
          <a:stretch/>
        </p:blipFill>
        <p:spPr>
          <a:xfrm>
            <a:off x="-3683" y="-1504"/>
            <a:ext cx="12191980" cy="6857990"/>
          </a:xfrm>
          <a:prstGeom prst="rect">
            <a:avLst/>
          </a:prstGeom>
          <a:noFill/>
        </p:spPr>
      </p:pic>
      <p:sp>
        <p:nvSpPr>
          <p:cNvPr id="5" name="Tekstvak 4">
            <a:extLst>
              <a:ext uri="{FF2B5EF4-FFF2-40B4-BE49-F238E27FC236}">
                <a16:creationId xmlns:a16="http://schemas.microsoft.com/office/drawing/2014/main" id="{ED6B26C5-AE61-463A-998B-DD2F11B691EB}"/>
              </a:ext>
            </a:extLst>
          </p:cNvPr>
          <p:cNvSpPr txBox="1"/>
          <p:nvPr/>
        </p:nvSpPr>
        <p:spPr>
          <a:xfrm>
            <a:off x="-498581" y="1748056"/>
            <a:ext cx="12821262" cy="5940088"/>
          </a:xfrm>
          <a:prstGeom prst="rect">
            <a:avLst/>
          </a:prstGeom>
          <a:noFill/>
        </p:spPr>
        <p:txBody>
          <a:bodyPr wrap="square">
            <a:spAutoFit/>
          </a:bodyPr>
          <a:lstStyle/>
          <a:p>
            <a:pPr algn="ctr" rtl="0" fontAlgn="base"/>
            <a:r>
              <a:rPr lang="nl-NL" sz="2000" b="0" i="0">
                <a:solidFill>
                  <a:schemeClr val="bg1"/>
                </a:solidFill>
                <a:effectLst/>
                <a:latin typeface="Segoe UI" panose="020B0502040204020203" pitchFamily="34" charset="0"/>
                <a:cs typeface="Segoe UI" panose="020B0502040204020203" pitchFamily="34" charset="0"/>
              </a:rPr>
              <a:t>The </a:t>
            </a:r>
            <a:r>
              <a:rPr lang="nl-NL" sz="2000" b="1" i="0" err="1">
                <a:solidFill>
                  <a:schemeClr val="bg1"/>
                </a:solidFill>
                <a:effectLst/>
                <a:latin typeface="Segoe UI" panose="020B0502040204020203" pitchFamily="34" charset="0"/>
                <a:cs typeface="Segoe UI" panose="020B0502040204020203" pitchFamily="34" charset="0"/>
              </a:rPr>
              <a:t>importance</a:t>
            </a:r>
            <a:r>
              <a:rPr lang="nl-NL" sz="2000" b="0" i="0">
                <a:solidFill>
                  <a:schemeClr val="bg1"/>
                </a:solidFill>
                <a:effectLst/>
                <a:latin typeface="Segoe UI" panose="020B0502040204020203" pitchFamily="34" charset="0"/>
                <a:cs typeface="Segoe UI" panose="020B0502040204020203" pitchFamily="34" charset="0"/>
              </a:rPr>
              <a:t> </a:t>
            </a:r>
            <a:r>
              <a:rPr lang="nl-NL" sz="2000" b="1" i="0" err="1">
                <a:solidFill>
                  <a:schemeClr val="bg1"/>
                </a:solidFill>
                <a:effectLst/>
                <a:latin typeface="Segoe UI" panose="020B0502040204020203" pitchFamily="34" charset="0"/>
                <a:cs typeface="Segoe UI" panose="020B0502040204020203" pitchFamily="34" charset="0"/>
              </a:rPr>
              <a:t>and</a:t>
            </a:r>
            <a:r>
              <a:rPr lang="nl-NL" sz="2000" b="1" i="0">
                <a:solidFill>
                  <a:schemeClr val="bg1"/>
                </a:solidFill>
                <a:effectLst/>
                <a:latin typeface="Segoe UI" panose="020B0502040204020203" pitchFamily="34" charset="0"/>
                <a:cs typeface="Segoe UI" panose="020B0502040204020203" pitchFamily="34" charset="0"/>
              </a:rPr>
              <a:t> business case </a:t>
            </a:r>
            <a:r>
              <a:rPr lang="nl-NL" sz="2000" b="0" i="0">
                <a:solidFill>
                  <a:schemeClr val="bg1"/>
                </a:solidFill>
                <a:effectLst/>
                <a:latin typeface="Segoe UI" panose="020B0502040204020203" pitchFamily="34" charset="0"/>
                <a:cs typeface="Segoe UI" panose="020B0502040204020203" pitchFamily="34" charset="0"/>
              </a:rPr>
              <a:t>of a Data </a:t>
            </a:r>
            <a:r>
              <a:rPr lang="nl-NL" sz="2000" b="0" i="0" err="1">
                <a:solidFill>
                  <a:schemeClr val="bg1"/>
                </a:solidFill>
                <a:effectLst/>
                <a:latin typeface="Segoe UI" panose="020B0502040204020203" pitchFamily="34" charset="0"/>
                <a:cs typeface="Segoe UI" panose="020B0502040204020203" pitchFamily="34" charset="0"/>
              </a:rPr>
              <a:t>Quality</a:t>
            </a:r>
            <a:r>
              <a:rPr lang="nl-NL" sz="2000" b="0" i="0">
                <a:solidFill>
                  <a:schemeClr val="bg1"/>
                </a:solidFill>
                <a:effectLst/>
                <a:latin typeface="Segoe UI" panose="020B0502040204020203" pitchFamily="34" charset="0"/>
                <a:cs typeface="Segoe UI" panose="020B0502040204020203" pitchFamily="34" charset="0"/>
              </a:rPr>
              <a:t> Framework</a:t>
            </a:r>
          </a:p>
          <a:p>
            <a:pPr algn="ctr" rtl="0" fontAlgn="base"/>
            <a:endParaRPr lang="nl-NL" sz="2000">
              <a:solidFill>
                <a:schemeClr val="bg1"/>
              </a:solidFill>
              <a:latin typeface="Segoe UI" panose="020B0502040204020203" pitchFamily="34" charset="0"/>
              <a:cs typeface="Segoe UI" panose="020B0502040204020203" pitchFamily="34" charset="0"/>
            </a:endParaRPr>
          </a:p>
          <a:p>
            <a:pPr algn="ctr" rtl="0" fontAlgn="base"/>
            <a:endParaRPr lang="nl-NL" sz="2000">
              <a:solidFill>
                <a:schemeClr val="bg1"/>
              </a:solidFill>
              <a:latin typeface="Segoe UI" panose="020B0502040204020203" pitchFamily="34" charset="0"/>
              <a:cs typeface="Segoe UI" panose="020B0502040204020203" pitchFamily="34" charset="0"/>
            </a:endParaRPr>
          </a:p>
          <a:p>
            <a:pPr algn="ctr" rtl="0" fontAlgn="base"/>
            <a:r>
              <a:rPr lang="nl-NL" sz="2000" b="0" i="0">
                <a:solidFill>
                  <a:schemeClr val="bg1"/>
                </a:solidFill>
                <a:effectLst/>
                <a:latin typeface="Segoe UI" panose="020B0502040204020203" pitchFamily="34" charset="0"/>
                <a:cs typeface="Segoe UI" panose="020B0502040204020203" pitchFamily="34" charset="0"/>
              </a:rPr>
              <a:t> The </a:t>
            </a:r>
            <a:r>
              <a:rPr lang="nl-NL" sz="2000" b="0" i="0" err="1">
                <a:solidFill>
                  <a:schemeClr val="bg1"/>
                </a:solidFill>
                <a:effectLst/>
                <a:latin typeface="Segoe UI" panose="020B0502040204020203" pitchFamily="34" charset="0"/>
                <a:cs typeface="Segoe UI" panose="020B0502040204020203" pitchFamily="34" charset="0"/>
              </a:rPr>
              <a:t>definition</a:t>
            </a:r>
            <a:r>
              <a:rPr lang="nl-NL" sz="2000" b="0" i="0">
                <a:solidFill>
                  <a:schemeClr val="bg1"/>
                </a:solidFill>
                <a:effectLst/>
                <a:latin typeface="Segoe UI" panose="020B0502040204020203" pitchFamily="34" charset="0"/>
                <a:cs typeface="Segoe UI" panose="020B0502040204020203" pitchFamily="34" charset="0"/>
              </a:rPr>
              <a:t> of a Data </a:t>
            </a:r>
            <a:r>
              <a:rPr lang="nl-NL" sz="2000" b="0" i="0" err="1">
                <a:solidFill>
                  <a:schemeClr val="bg1"/>
                </a:solidFill>
                <a:effectLst/>
                <a:latin typeface="Segoe UI" panose="020B0502040204020203" pitchFamily="34" charset="0"/>
                <a:cs typeface="Segoe UI" panose="020B0502040204020203" pitchFamily="34" charset="0"/>
              </a:rPr>
              <a:t>Quality</a:t>
            </a:r>
            <a:r>
              <a:rPr lang="nl-NL" sz="2000" b="0" i="0">
                <a:solidFill>
                  <a:schemeClr val="bg1"/>
                </a:solidFill>
                <a:effectLst/>
                <a:latin typeface="Segoe UI" panose="020B0502040204020203" pitchFamily="34" charset="0"/>
                <a:cs typeface="Segoe UI" panose="020B0502040204020203" pitchFamily="34" charset="0"/>
              </a:rPr>
              <a:t> Framework</a:t>
            </a:r>
          </a:p>
          <a:p>
            <a:pPr algn="ctr" rtl="0" fontAlgn="base"/>
            <a:endParaRPr lang="en-US" sz="2000" b="1" i="0" u="none" strike="noStrike">
              <a:solidFill>
                <a:schemeClr val="bg1"/>
              </a:solidFill>
              <a:effectLst/>
              <a:latin typeface="Segoe UI" panose="020B0502040204020203" pitchFamily="34" charset="0"/>
              <a:cs typeface="Segoe UI" panose="020B0502040204020203" pitchFamily="34" charset="0"/>
            </a:endParaRPr>
          </a:p>
          <a:p>
            <a:pPr algn="ctr" rtl="0" fontAlgn="base"/>
            <a:endParaRPr lang="en-US" sz="2000" b="1">
              <a:solidFill>
                <a:schemeClr val="bg1"/>
              </a:solidFill>
              <a:latin typeface="Segoe UI" panose="020B0502040204020203" pitchFamily="34" charset="0"/>
              <a:cs typeface="Segoe UI" panose="020B0502040204020203" pitchFamily="34" charset="0"/>
            </a:endParaRPr>
          </a:p>
          <a:p>
            <a:pPr algn="ctr" rtl="0" fontAlgn="base"/>
            <a:r>
              <a:rPr lang="en-US" sz="2000">
                <a:solidFill>
                  <a:schemeClr val="bg1"/>
                </a:solidFill>
                <a:latin typeface="Segoe UI" panose="020B0502040204020203" pitchFamily="34" charset="0"/>
                <a:cs typeface="Segoe UI" panose="020B0502040204020203" pitchFamily="34" charset="0"/>
              </a:rPr>
              <a:t>The </a:t>
            </a:r>
            <a:r>
              <a:rPr lang="en-US" sz="2000" i="0" u="none" strike="noStrike">
                <a:solidFill>
                  <a:schemeClr val="bg1"/>
                </a:solidFill>
                <a:effectLst/>
                <a:latin typeface="Segoe UI" panose="020B0502040204020203" pitchFamily="34" charset="0"/>
                <a:cs typeface="Segoe UI" panose="020B0502040204020203" pitchFamily="34" charset="0"/>
              </a:rPr>
              <a:t>vision of HSO</a:t>
            </a:r>
            <a:r>
              <a:rPr lang="en-US" sz="2000" b="1" i="0" u="none" strike="noStrike">
                <a:solidFill>
                  <a:schemeClr val="bg1"/>
                </a:solidFill>
                <a:effectLst/>
                <a:latin typeface="Segoe UI" panose="020B0502040204020203" pitchFamily="34" charset="0"/>
                <a:cs typeface="Segoe UI" panose="020B0502040204020203" pitchFamily="34" charset="0"/>
              </a:rPr>
              <a:t> </a:t>
            </a:r>
            <a:r>
              <a:rPr lang="en-US" sz="2000" i="0" u="none" strike="noStrike">
                <a:solidFill>
                  <a:schemeClr val="bg1"/>
                </a:solidFill>
                <a:effectLst/>
                <a:latin typeface="Segoe UI" panose="020B0502040204020203" pitchFamily="34" charset="0"/>
                <a:cs typeface="Segoe UI" panose="020B0502040204020203" pitchFamily="34" charset="0"/>
              </a:rPr>
              <a:t>on</a:t>
            </a:r>
            <a:r>
              <a:rPr lang="en-US" sz="2000" b="1" i="0" u="none" strike="noStrike">
                <a:solidFill>
                  <a:schemeClr val="bg1"/>
                </a:solidFill>
                <a:effectLst/>
                <a:latin typeface="Segoe UI" panose="020B0502040204020203" pitchFamily="34" charset="0"/>
                <a:cs typeface="Segoe UI" panose="020B0502040204020203" pitchFamily="34" charset="0"/>
              </a:rPr>
              <a:t> data quality, data governance </a:t>
            </a:r>
            <a:r>
              <a:rPr lang="en-US" sz="2000" i="0" u="none" strike="noStrike">
                <a:solidFill>
                  <a:schemeClr val="bg1"/>
                </a:solidFill>
                <a:effectLst/>
                <a:latin typeface="Segoe UI" panose="020B0502040204020203" pitchFamily="34" charset="0"/>
                <a:cs typeface="Segoe UI" panose="020B0502040204020203" pitchFamily="34" charset="0"/>
              </a:rPr>
              <a:t>and</a:t>
            </a:r>
            <a:r>
              <a:rPr lang="en-US" sz="2000" b="1" i="0" u="none" strike="noStrike">
                <a:solidFill>
                  <a:schemeClr val="bg1"/>
                </a:solidFill>
                <a:effectLst/>
                <a:latin typeface="Segoe UI" panose="020B0502040204020203" pitchFamily="34" charset="0"/>
                <a:cs typeface="Segoe UI" panose="020B0502040204020203" pitchFamily="34" charset="0"/>
              </a:rPr>
              <a:t> data management</a:t>
            </a:r>
          </a:p>
          <a:p>
            <a:pPr algn="ctr" rtl="0" fontAlgn="base"/>
            <a:endParaRPr lang="en-US" sz="2000" b="1">
              <a:solidFill>
                <a:schemeClr val="bg1"/>
              </a:solidFill>
              <a:latin typeface="Segoe UI" panose="020B0502040204020203" pitchFamily="34" charset="0"/>
              <a:cs typeface="Segoe UI" panose="020B0502040204020203" pitchFamily="34" charset="0"/>
            </a:endParaRPr>
          </a:p>
          <a:p>
            <a:pPr algn="ctr" rtl="0" fontAlgn="base"/>
            <a:endParaRPr lang="en-US" sz="2000" b="1">
              <a:solidFill>
                <a:schemeClr val="bg1"/>
              </a:solidFill>
              <a:latin typeface="Segoe UI" panose="020B0502040204020203" pitchFamily="34" charset="0"/>
              <a:cs typeface="Segoe UI" panose="020B0502040204020203" pitchFamily="34" charset="0"/>
            </a:endParaRPr>
          </a:p>
          <a:p>
            <a:pPr algn="ctr" rtl="0" fontAlgn="base"/>
            <a:r>
              <a:rPr lang="en-US" sz="2000" i="0" u="none" strike="noStrike">
                <a:solidFill>
                  <a:schemeClr val="bg1"/>
                </a:solidFill>
                <a:effectLst/>
                <a:latin typeface="Segoe UI" panose="020B0502040204020203" pitchFamily="34" charset="0"/>
                <a:cs typeface="Segoe UI" panose="020B0502040204020203" pitchFamily="34" charset="0"/>
              </a:rPr>
              <a:t>The HSO unique</a:t>
            </a:r>
            <a:r>
              <a:rPr lang="en-US" sz="2000" b="1" i="0" u="none" strike="noStrike">
                <a:solidFill>
                  <a:schemeClr val="bg1"/>
                </a:solidFill>
                <a:effectLst/>
                <a:latin typeface="Segoe UI" panose="020B0502040204020203" pitchFamily="34" charset="0"/>
                <a:cs typeface="Segoe UI" panose="020B0502040204020203" pitchFamily="34" charset="0"/>
              </a:rPr>
              <a:t> approach and services</a:t>
            </a:r>
          </a:p>
          <a:p>
            <a:pPr algn="ctr" rtl="0" fontAlgn="base"/>
            <a:endParaRPr lang="en-US" sz="2000" b="1" i="0" u="none" strike="noStrike">
              <a:solidFill>
                <a:schemeClr val="bg1"/>
              </a:solidFill>
              <a:effectLst/>
              <a:latin typeface="Segoe UI" panose="020B0502040204020203" pitchFamily="34" charset="0"/>
              <a:cs typeface="Segoe UI" panose="020B0502040204020203" pitchFamily="34" charset="0"/>
            </a:endParaRPr>
          </a:p>
          <a:p>
            <a:pPr algn="ctr" rtl="0" fontAlgn="base"/>
            <a:endParaRPr lang="en-US" sz="2000" b="1">
              <a:solidFill>
                <a:schemeClr val="bg1"/>
              </a:solidFill>
              <a:latin typeface="Segoe UI" panose="020B0502040204020203" pitchFamily="34" charset="0"/>
              <a:cs typeface="Segoe UI" panose="020B0502040204020203" pitchFamily="34" charset="0"/>
            </a:endParaRPr>
          </a:p>
          <a:p>
            <a:pPr algn="ctr" rtl="0" fontAlgn="base"/>
            <a:endParaRPr lang="en-US" sz="2000" b="1" i="0" u="none" strike="noStrike">
              <a:solidFill>
                <a:schemeClr val="bg1"/>
              </a:solidFill>
              <a:effectLst/>
              <a:latin typeface="Segoe UI" panose="020B0502040204020203" pitchFamily="34" charset="0"/>
              <a:cs typeface="Segoe UI" panose="020B0502040204020203" pitchFamily="34" charset="0"/>
            </a:endParaRPr>
          </a:p>
          <a:p>
            <a:pPr algn="ctr" rtl="0" fontAlgn="base"/>
            <a:endParaRPr lang="en-US" sz="2000" b="1" i="0" u="none" strike="noStrike">
              <a:solidFill>
                <a:schemeClr val="bg1"/>
              </a:solidFill>
              <a:effectLst/>
              <a:latin typeface="Segoe UI" panose="020B0502040204020203" pitchFamily="34" charset="0"/>
              <a:cs typeface="Segoe UI" panose="020B0502040204020203" pitchFamily="34" charset="0"/>
            </a:endParaRPr>
          </a:p>
          <a:p>
            <a:pPr algn="ctr" rtl="0" fontAlgn="base"/>
            <a:endParaRPr lang="en-US" sz="2000" b="1">
              <a:solidFill>
                <a:schemeClr val="bg1"/>
              </a:solidFill>
              <a:latin typeface="Segoe UI" panose="020B0502040204020203" pitchFamily="34" charset="0"/>
              <a:cs typeface="Segoe UI" panose="020B0502040204020203" pitchFamily="34" charset="0"/>
            </a:endParaRPr>
          </a:p>
          <a:p>
            <a:pPr algn="ctr" rtl="0" fontAlgn="base"/>
            <a:endParaRPr lang="en-US" sz="2000" i="0" u="none" strike="noStrike">
              <a:solidFill>
                <a:schemeClr val="bg1"/>
              </a:solidFill>
              <a:effectLst/>
              <a:latin typeface="Segoe UI" panose="020B0502040204020203" pitchFamily="34" charset="0"/>
              <a:cs typeface="Segoe UI" panose="020B0502040204020203" pitchFamily="34" charset="0"/>
            </a:endParaRPr>
          </a:p>
          <a:p>
            <a:pPr algn="ctr" rtl="0" fontAlgn="base"/>
            <a:endParaRPr lang="en-US" sz="2000" b="1" i="0">
              <a:solidFill>
                <a:schemeClr val="bg1"/>
              </a:solidFill>
              <a:effectLst/>
              <a:latin typeface="Segoe UI" panose="020B0502040204020203" pitchFamily="34" charset="0"/>
              <a:cs typeface="Segoe UI" panose="020B0502040204020203" pitchFamily="34" charset="0"/>
            </a:endParaRPr>
          </a:p>
          <a:p>
            <a:pPr algn="ctr" rtl="0" fontAlgn="base"/>
            <a:r>
              <a:rPr lang="en-US" sz="2000" b="0" i="0">
                <a:solidFill>
                  <a:schemeClr val="bg1"/>
                </a:solidFill>
                <a:effectLst/>
                <a:latin typeface="Segoe UI" panose="020B0502040204020203" pitchFamily="34" charset="0"/>
                <a:cs typeface="Segoe UI" panose="020B0502040204020203" pitchFamily="34" charset="0"/>
              </a:rPr>
              <a:t>​</a:t>
            </a:r>
          </a:p>
          <a:p>
            <a:endParaRPr lang="nl-NL" sz="2000">
              <a:solidFill>
                <a:schemeClr val="bg1"/>
              </a:solidFill>
              <a:latin typeface="Segoe UI" panose="020B0502040204020203" pitchFamily="34" charset="0"/>
              <a:cs typeface="Segoe UI" panose="020B0502040204020203" pitchFamily="34" charset="0"/>
            </a:endParaRPr>
          </a:p>
        </p:txBody>
      </p:sp>
      <p:sp>
        <p:nvSpPr>
          <p:cNvPr id="6" name="Titel 1">
            <a:extLst>
              <a:ext uri="{FF2B5EF4-FFF2-40B4-BE49-F238E27FC236}">
                <a16:creationId xmlns:a16="http://schemas.microsoft.com/office/drawing/2014/main" id="{04DAA355-B8B4-410C-B332-1DC21643ACE6}"/>
              </a:ext>
            </a:extLst>
          </p:cNvPr>
          <p:cNvSpPr>
            <a:spLocks noGrp="1"/>
          </p:cNvSpPr>
          <p:nvPr>
            <p:ph type="title"/>
          </p:nvPr>
        </p:nvSpPr>
        <p:spPr>
          <a:xfrm>
            <a:off x="553846" y="234205"/>
            <a:ext cx="11076923" cy="503590"/>
          </a:xfrm>
        </p:spPr>
        <p:txBody>
          <a:bodyPr/>
          <a:lstStyle/>
          <a:p>
            <a:r>
              <a:rPr lang="nl-NL" b="1">
                <a:solidFill>
                  <a:schemeClr val="bg1"/>
                </a:solidFill>
              </a:rPr>
              <a:t>Content</a:t>
            </a:r>
          </a:p>
        </p:txBody>
      </p:sp>
    </p:spTree>
    <p:extLst>
      <p:ext uri="{BB962C8B-B14F-4D97-AF65-F5344CB8AC3E}">
        <p14:creationId xmlns:p14="http://schemas.microsoft.com/office/powerpoint/2010/main" val="2008484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Dimensions: </a:t>
            </a:r>
            <a:r>
              <a:rPr lang="en-US" b="1">
                <a:solidFill>
                  <a:srgbClr val="00B294"/>
                </a:solidFill>
              </a:rPr>
              <a:t>Completeness</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sz="1600">
              <a:solidFill>
                <a:prstClr val="white"/>
              </a:solidFill>
              <a:latin typeface="Segoe UI" panose="020B0502040204020203" pitchFamily="34" charset="0"/>
              <a:cs typeface="Segoe UI" panose="020B0502040204020203" pitchFamily="34" charset="0"/>
            </a:endParaRPr>
          </a:p>
          <a:p>
            <a:pPr marL="179705" indent="-179705" defTabSz="914423">
              <a:spcBef>
                <a:spcPts val="500"/>
              </a:spcBef>
              <a:buClr>
                <a:srgbClr val="079FC3"/>
              </a:buClr>
              <a:buSzPct val="70000"/>
              <a:buFont typeface="Wingdings" panose="05000000000000000000" pitchFamily="2" charset="2"/>
              <a:buChar char="§"/>
              <a:defRPr/>
            </a:pPr>
            <a:r>
              <a:rPr lang="en-US" sz="1600">
                <a:latin typeface="Segoe UI"/>
                <a:cs typeface="Segoe UI"/>
              </a:rPr>
              <a:t>Completeness refers to whether all required data is present</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Metric:</a:t>
            </a:r>
            <a:endParaRPr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636905" lvl="1" indent="-179705" defTabSz="914423">
              <a:spcBef>
                <a:spcPts val="500"/>
              </a:spcBef>
              <a:buClr>
                <a:srgbClr val="079FC3"/>
              </a:buClr>
              <a:buSzPct val="70000"/>
              <a:buFont typeface="Wingdings" panose="05000000000000000000" pitchFamily="2" charset="2"/>
              <a:buChar char="§"/>
              <a:defRPr/>
            </a:pPr>
            <a:r>
              <a:rPr lang="en-US" sz="1600">
                <a:latin typeface="Segoe UI"/>
                <a:cs typeface="Segoe UI"/>
              </a:rPr>
              <a:t>Compare the overall number of records to the number of records where data is populated</a:t>
            </a:r>
            <a:endParaRPr lang="en-US"/>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Example:</a:t>
            </a:r>
            <a:endParaRPr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636905" lvl="1" indent="-179705" defTabSz="914423">
              <a:spcBef>
                <a:spcPts val="500"/>
              </a:spcBef>
              <a:buClr>
                <a:srgbClr val="079FC3"/>
              </a:buClr>
              <a:buSzPct val="70000"/>
              <a:buFont typeface="Wingdings" panose="05000000000000000000" pitchFamily="2" charset="2"/>
              <a:buChar char="§"/>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Postal Code must be populated in the address table</a:t>
            </a:r>
            <a:endParaRPr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sz="2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endParaRPr lang="en-US">
              <a:solidFill>
                <a:schemeClr val="bg1"/>
              </a:solidFill>
            </a:endParaRPr>
          </a:p>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grpSp>
        <p:nvGrpSpPr>
          <p:cNvPr id="27" name="Groep 26">
            <a:extLst>
              <a:ext uri="{FF2B5EF4-FFF2-40B4-BE49-F238E27FC236}">
                <a16:creationId xmlns:a16="http://schemas.microsoft.com/office/drawing/2014/main" id="{E2FE0FA1-380B-49FC-9004-9E1222161F09}"/>
              </a:ext>
            </a:extLst>
          </p:cNvPr>
          <p:cNvGrpSpPr/>
          <p:nvPr/>
        </p:nvGrpSpPr>
        <p:grpSpPr>
          <a:xfrm>
            <a:off x="978891" y="1250028"/>
            <a:ext cx="4761390" cy="4688696"/>
            <a:chOff x="978891" y="1250028"/>
            <a:chExt cx="4761390" cy="4688696"/>
          </a:xfrm>
        </p:grpSpPr>
        <p:sp>
          <p:nvSpPr>
            <p:cNvPr id="30" name="Rechthoek 29">
              <a:extLst>
                <a:ext uri="{FF2B5EF4-FFF2-40B4-BE49-F238E27FC236}">
                  <a16:creationId xmlns:a16="http://schemas.microsoft.com/office/drawing/2014/main" id="{F3AE2E0D-A17E-494B-BAEC-3EADE9382D94}"/>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3">
              <a:extLst>
                <a:ext uri="{FF2B5EF4-FFF2-40B4-BE49-F238E27FC236}">
                  <a16:creationId xmlns:a16="http://schemas.microsoft.com/office/drawing/2014/main" id="{480C8375-3BB7-4159-A504-26C9C462B9AB}"/>
                </a:ext>
              </a:extLst>
            </p:cNvPr>
            <p:cNvSpPr txBox="1"/>
            <p:nvPr/>
          </p:nvSpPr>
          <p:spPr>
            <a:xfrm rot="5400000">
              <a:off x="5447860" y="3588736"/>
              <a:ext cx="184731" cy="400110"/>
            </a:xfrm>
            <a:prstGeom prst="rect">
              <a:avLst/>
            </a:prstGeom>
            <a:noFill/>
          </p:spPr>
          <p:txBody>
            <a:bodyPr wrap="none" rtlCol="0">
              <a:spAutoFit/>
            </a:bodyPr>
            <a:lstStyle/>
            <a:p>
              <a:endPar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32" name="Groep 31">
              <a:extLst>
                <a:ext uri="{FF2B5EF4-FFF2-40B4-BE49-F238E27FC236}">
                  <a16:creationId xmlns:a16="http://schemas.microsoft.com/office/drawing/2014/main" id="{C7A67B90-512B-45FC-99A2-D2587B2B0726}"/>
                </a:ext>
              </a:extLst>
            </p:cNvPr>
            <p:cNvGrpSpPr/>
            <p:nvPr/>
          </p:nvGrpSpPr>
          <p:grpSpPr>
            <a:xfrm rot="5400000">
              <a:off x="2524084" y="2787574"/>
              <a:ext cx="3492281" cy="1798539"/>
              <a:chOff x="6593886" y="1877482"/>
              <a:chExt cx="3492281" cy="1798539"/>
            </a:xfrm>
          </p:grpSpPr>
          <p:sp>
            <p:nvSpPr>
              <p:cNvPr id="55" name="Rechthoek 54">
                <a:extLst>
                  <a:ext uri="{FF2B5EF4-FFF2-40B4-BE49-F238E27FC236}">
                    <a16:creationId xmlns:a16="http://schemas.microsoft.com/office/drawing/2014/main" id="{E409C7AA-2A52-4CFE-AEA1-18B3DDB828D3}"/>
                  </a:ext>
                </a:extLst>
              </p:cNvPr>
              <p:cNvSpPr/>
              <p:nvPr/>
            </p:nvSpPr>
            <p:spPr>
              <a:xfrm>
                <a:off x="6593886" y="1877483"/>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6" name="Rechthoek 55">
                <a:extLst>
                  <a:ext uri="{FF2B5EF4-FFF2-40B4-BE49-F238E27FC236}">
                    <a16:creationId xmlns:a16="http://schemas.microsoft.com/office/drawing/2014/main" id="{E5DAD9D9-B308-4C3F-A3B3-086E258D6EC2}"/>
                  </a:ext>
                </a:extLst>
              </p:cNvPr>
              <p:cNvSpPr/>
              <p:nvPr/>
            </p:nvSpPr>
            <p:spPr>
              <a:xfrm>
                <a:off x="7545241" y="1877483"/>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7" name="Tekstvak 56">
                <a:extLst>
                  <a:ext uri="{FF2B5EF4-FFF2-40B4-BE49-F238E27FC236}">
                    <a16:creationId xmlns:a16="http://schemas.microsoft.com/office/drawing/2014/main" id="{6988B278-4807-46BA-B58F-CC741C75242A}"/>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Accuracy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8" name="Tekstvak 57">
                <a:extLst>
                  <a:ext uri="{FF2B5EF4-FFF2-40B4-BE49-F238E27FC236}">
                    <a16:creationId xmlns:a16="http://schemas.microsoft.com/office/drawing/2014/main" id="{0673EE16-B06D-494B-858B-7FC015825753}"/>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Completeness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echthoek 58">
                <a:extLst>
                  <a:ext uri="{FF2B5EF4-FFF2-40B4-BE49-F238E27FC236}">
                    <a16:creationId xmlns:a16="http://schemas.microsoft.com/office/drawing/2014/main" id="{348A800F-E5EE-4C65-A949-0FAB3234C652}"/>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0" name="Rechthoek 59">
                <a:extLst>
                  <a:ext uri="{FF2B5EF4-FFF2-40B4-BE49-F238E27FC236}">
                    <a16:creationId xmlns:a16="http://schemas.microsoft.com/office/drawing/2014/main" id="{D9407AAA-FCA1-4DB7-9694-4738DE159681}"/>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1" name="Tekstvak 60">
                <a:extLst>
                  <a:ext uri="{FF2B5EF4-FFF2-40B4-BE49-F238E27FC236}">
                    <a16:creationId xmlns:a16="http://schemas.microsoft.com/office/drawing/2014/main" id="{DDCAA7E8-9AE0-43CA-8B19-3E190E181D96}"/>
                  </a:ext>
                </a:extLst>
              </p:cNvPr>
              <p:cNvSpPr txBox="1"/>
              <p:nvPr/>
            </p:nvSpPr>
            <p:spPr>
              <a:xfrm rot="16200000">
                <a:off x="7954461" y="2595967"/>
                <a:ext cx="1728309" cy="369332"/>
              </a:xfrm>
              <a:prstGeom prst="rect">
                <a:avLst/>
              </a:prstGeom>
              <a:noFill/>
            </p:spPr>
            <p:txBody>
              <a:bodyPr wrap="square" lIns="91440" tIns="45720" rIns="91440" bIns="45720" rtlCol="0" anchor="t">
                <a:spAutoFit/>
              </a:bodyPr>
              <a:lstStyle/>
              <a:p>
                <a:pPr algn="ctr"/>
                <a:r>
                  <a:rPr lang="nl-NL" err="1">
                    <a:solidFill>
                      <a:schemeClr val="bg1"/>
                    </a:solidFill>
                    <a:latin typeface="Segoe UI"/>
                    <a:ea typeface="Segoe UI" panose="020B0502040204020203" pitchFamily="34" charset="0"/>
                    <a:cs typeface="Segoe UI"/>
                  </a:rPr>
                  <a:t>Consistency</a:t>
                </a:r>
                <a:endParaRPr lang="nl-NL"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2" name="Tekstvak 61">
                <a:extLst>
                  <a:ext uri="{FF2B5EF4-FFF2-40B4-BE49-F238E27FC236}">
                    <a16:creationId xmlns:a16="http://schemas.microsoft.com/office/drawing/2014/main" id="{9EAA7B69-EF1F-4B3F-B80D-25A6BF3F5F10}"/>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Integrity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3" name="Groep 32">
              <a:extLst>
                <a:ext uri="{FF2B5EF4-FFF2-40B4-BE49-F238E27FC236}">
                  <a16:creationId xmlns:a16="http://schemas.microsoft.com/office/drawing/2014/main" id="{86024569-56BD-40F7-AB55-B93F78EA17DB}"/>
                </a:ext>
              </a:extLst>
            </p:cNvPr>
            <p:cNvGrpSpPr/>
            <p:nvPr/>
          </p:nvGrpSpPr>
          <p:grpSpPr>
            <a:xfrm rot="5400000">
              <a:off x="501173" y="2768943"/>
              <a:ext cx="3492281" cy="1835801"/>
              <a:chOff x="6593886" y="1877482"/>
              <a:chExt cx="3492281" cy="1835801"/>
            </a:xfrm>
          </p:grpSpPr>
          <p:sp>
            <p:nvSpPr>
              <p:cNvPr id="35" name="Rechthoek 34">
                <a:extLst>
                  <a:ext uri="{FF2B5EF4-FFF2-40B4-BE49-F238E27FC236}">
                    <a16:creationId xmlns:a16="http://schemas.microsoft.com/office/drawing/2014/main" id="{9244A8F7-652F-422E-919D-3B767096F01F}"/>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B40566C8-44F9-47E3-8C35-92211EB5F37D}"/>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7" name="Tekstvak 36">
                <a:extLst>
                  <a:ext uri="{FF2B5EF4-FFF2-40B4-BE49-F238E27FC236}">
                    <a16:creationId xmlns:a16="http://schemas.microsoft.com/office/drawing/2014/main" id="{1D89EE5F-954A-42F6-A618-F13F806BC8A8}"/>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Reasonabilty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Tekstvak 48">
                <a:extLst>
                  <a:ext uri="{FF2B5EF4-FFF2-40B4-BE49-F238E27FC236}">
                    <a16:creationId xmlns:a16="http://schemas.microsoft.com/office/drawing/2014/main" id="{B1FFABEF-952D-425C-B100-1B0E7439E6B8}"/>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Timeliness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hthoek 50">
                <a:extLst>
                  <a:ext uri="{FF2B5EF4-FFF2-40B4-BE49-F238E27FC236}">
                    <a16:creationId xmlns:a16="http://schemas.microsoft.com/office/drawing/2014/main" id="{46856A78-F837-4B2C-A848-A4EBDB01FF06}"/>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2" name="Rechthoek 51">
                <a:extLst>
                  <a:ext uri="{FF2B5EF4-FFF2-40B4-BE49-F238E27FC236}">
                    <a16:creationId xmlns:a16="http://schemas.microsoft.com/office/drawing/2014/main" id="{E7BFD1FC-07C1-4FE5-AA8B-A2656E077721}"/>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3" name="Tekstvak 52">
                <a:extLst>
                  <a:ext uri="{FF2B5EF4-FFF2-40B4-BE49-F238E27FC236}">
                    <a16:creationId xmlns:a16="http://schemas.microsoft.com/office/drawing/2014/main" id="{9DE0F9B4-9F31-4198-8F82-4E8C032F5D87}"/>
                  </a:ext>
                </a:extLst>
              </p:cNvPr>
              <p:cNvSpPr txBox="1"/>
              <p:nvPr/>
            </p:nvSpPr>
            <p:spPr>
              <a:xfrm rot="16200000">
                <a:off x="7954461" y="259596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Uniqueness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Tekstvak 53">
                <a:extLst>
                  <a:ext uri="{FF2B5EF4-FFF2-40B4-BE49-F238E27FC236}">
                    <a16:creationId xmlns:a16="http://schemas.microsoft.com/office/drawing/2014/main" id="{E9581D17-A978-4ACF-B132-BC1049D06CEF}"/>
                  </a:ext>
                </a:extLst>
              </p:cNvPr>
              <p:cNvSpPr txBox="1"/>
              <p:nvPr/>
            </p:nvSpPr>
            <p:spPr>
              <a:xfrm rot="16200000">
                <a:off x="8902397" y="2664463"/>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Validity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4" name="Tekstvak 33">
              <a:extLst>
                <a:ext uri="{FF2B5EF4-FFF2-40B4-BE49-F238E27FC236}">
                  <a16:creationId xmlns:a16="http://schemas.microsoft.com/office/drawing/2014/main" id="{27E3DA4D-C6CF-435C-8B65-9EF4DAC77026}"/>
                </a:ext>
              </a:extLst>
            </p:cNvPr>
            <p:cNvSpPr txBox="1"/>
            <p:nvPr/>
          </p:nvSpPr>
          <p:spPr>
            <a:xfrm>
              <a:off x="3278586" y="1363918"/>
              <a:ext cx="184730" cy="400110"/>
            </a:xfrm>
            <a:prstGeom prst="rect">
              <a:avLst/>
            </a:prstGeom>
            <a:noFill/>
          </p:spPr>
          <p:txBody>
            <a:bodyPr wrap="none" rtlCol="0">
              <a:spAutoFit/>
            </a:bodyPr>
            <a:lstStyle/>
            <a:p>
              <a:pPr algn="ctr"/>
              <a:endParaRPr lang="nl-NL"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581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latin typeface="Segoe UI"/>
                <a:cs typeface="Segoe UI"/>
              </a:rPr>
              <a:t>Data Quality Dimensions: </a:t>
            </a:r>
            <a:r>
              <a:rPr lang="en-US" b="1">
                <a:solidFill>
                  <a:srgbClr val="00B294"/>
                </a:solidFill>
                <a:latin typeface="Segoe UI"/>
                <a:cs typeface="Segoe UI"/>
              </a:rPr>
              <a:t>Consistency</a:t>
            </a:r>
            <a:endParaRPr lang="en-US" b="1">
              <a:solidFill>
                <a:srgbClr val="00B294"/>
              </a:solidFill>
            </a:endParaRP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a:solidFill>
                <a:prstClr val="white"/>
              </a:solidFill>
              <a:latin typeface="Segoe UI" panose="020B0502040204020203" pitchFamily="34" charset="0"/>
              <a:cs typeface="Segoe UI" panose="020B0502040204020203" pitchFamily="34" charset="0"/>
            </a:endParaRPr>
          </a:p>
          <a:p>
            <a:pPr marL="179705" indent="-179705" defTabSz="914423">
              <a:spcBef>
                <a:spcPts val="500"/>
              </a:spcBef>
              <a:buClr>
                <a:srgbClr val="079FC3"/>
              </a:buClr>
              <a:buSzPct val="70000"/>
              <a:buFont typeface="Wingdings" panose="05000000000000000000" pitchFamily="2" charset="2"/>
              <a:buChar char="§"/>
              <a:defRPr/>
            </a:pPr>
            <a:r>
              <a:rPr lang="en-US" sz="1600">
                <a:latin typeface="Segoe UI"/>
                <a:cs typeface="Segoe UI"/>
              </a:rPr>
              <a:t>Consistency refers to whether data values are consistently represented within a data set and between data sets</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For example:</a:t>
            </a:r>
            <a:endParaRPr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636905" lvl="1" indent="-179705" defTabSz="914423">
              <a:spcBef>
                <a:spcPts val="500"/>
              </a:spcBef>
              <a:buClr>
                <a:srgbClr val="079FC3"/>
              </a:buClr>
              <a:buSzPct val="70000"/>
              <a:buFont typeface="Wingdings" panose="05000000000000000000" pitchFamily="2" charset="2"/>
              <a:buChar char="§"/>
              <a:defRPr/>
            </a:pPr>
            <a:r>
              <a:rPr lang="en-US" sz="1600">
                <a:solidFill>
                  <a:schemeClr val="bg1"/>
                </a:solidFill>
                <a:latin typeface="Segoe UI"/>
                <a:cs typeface="Segoe UI"/>
              </a:rPr>
              <a:t>An employee's </a:t>
            </a:r>
            <a:r>
              <a:rPr kumimoji="0" lang="en-US" sz="1600" b="0" i="0" u="none" strike="noStrike" kern="1200" cap="none" spc="0" normalizeH="0" baseline="0" noProof="0">
                <a:ln>
                  <a:noFill/>
                </a:ln>
                <a:solidFill>
                  <a:schemeClr val="bg1"/>
                </a:solidFill>
                <a:effectLst/>
                <a:uLnTx/>
                <a:uFillTx/>
                <a:latin typeface="Segoe UI"/>
                <a:cs typeface="Segoe UI"/>
              </a:rPr>
              <a:t>date of birth has the same value</a:t>
            </a:r>
            <a:r>
              <a:rPr lang="en-US" sz="1600">
                <a:solidFill>
                  <a:schemeClr val="bg1"/>
                </a:solidFill>
                <a:latin typeface="Segoe UI"/>
                <a:cs typeface="Segoe UI"/>
              </a:rPr>
              <a:t> </a:t>
            </a:r>
            <a:r>
              <a:rPr kumimoji="0" lang="en-US" sz="1600" b="0" i="0" u="none" strike="noStrike" kern="1200" cap="none" spc="0" normalizeH="0" baseline="0" noProof="0">
                <a:ln>
                  <a:noFill/>
                </a:ln>
                <a:solidFill>
                  <a:schemeClr val="bg1"/>
                </a:solidFill>
                <a:effectLst/>
                <a:uLnTx/>
                <a:uFillTx/>
                <a:latin typeface="Segoe UI"/>
                <a:cs typeface="Segoe UI"/>
              </a:rPr>
              <a:t>and format in </a:t>
            </a:r>
            <a:r>
              <a:rPr lang="en-US" sz="1600">
                <a:solidFill>
                  <a:schemeClr val="bg1"/>
                </a:solidFill>
                <a:latin typeface="Segoe UI"/>
                <a:cs typeface="Segoe UI"/>
              </a:rPr>
              <a:t>two different systems</a:t>
            </a:r>
            <a:endParaRPr lang="en-US">
              <a:solidFill>
                <a:schemeClr val="bg1"/>
              </a:solidFill>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sz="2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endParaRPr lang="en-US">
              <a:solidFill>
                <a:schemeClr val="bg1"/>
              </a:solidFill>
            </a:endParaRPr>
          </a:p>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grpSp>
        <p:nvGrpSpPr>
          <p:cNvPr id="27" name="Groep 26">
            <a:extLst>
              <a:ext uri="{FF2B5EF4-FFF2-40B4-BE49-F238E27FC236}">
                <a16:creationId xmlns:a16="http://schemas.microsoft.com/office/drawing/2014/main" id="{73F80422-3EC2-47A3-A158-CE94B3B732CA}"/>
              </a:ext>
            </a:extLst>
          </p:cNvPr>
          <p:cNvGrpSpPr/>
          <p:nvPr/>
        </p:nvGrpSpPr>
        <p:grpSpPr>
          <a:xfrm>
            <a:off x="978891" y="1250028"/>
            <a:ext cx="4761390" cy="4688696"/>
            <a:chOff x="978891" y="1250028"/>
            <a:chExt cx="4761390" cy="4688696"/>
          </a:xfrm>
        </p:grpSpPr>
        <p:sp>
          <p:nvSpPr>
            <p:cNvPr id="30" name="Rechthoek 29">
              <a:extLst>
                <a:ext uri="{FF2B5EF4-FFF2-40B4-BE49-F238E27FC236}">
                  <a16:creationId xmlns:a16="http://schemas.microsoft.com/office/drawing/2014/main" id="{3360DA2E-F084-4232-AC67-037B7B40F519}"/>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3">
              <a:extLst>
                <a:ext uri="{FF2B5EF4-FFF2-40B4-BE49-F238E27FC236}">
                  <a16:creationId xmlns:a16="http://schemas.microsoft.com/office/drawing/2014/main" id="{5A93B14C-2166-4B4C-86D0-79C0FB42F83F}"/>
                </a:ext>
              </a:extLst>
            </p:cNvPr>
            <p:cNvSpPr txBox="1"/>
            <p:nvPr/>
          </p:nvSpPr>
          <p:spPr>
            <a:xfrm rot="5400000">
              <a:off x="5447860" y="3588736"/>
              <a:ext cx="184731" cy="400110"/>
            </a:xfrm>
            <a:prstGeom prst="rect">
              <a:avLst/>
            </a:prstGeom>
            <a:noFill/>
          </p:spPr>
          <p:txBody>
            <a:bodyPr wrap="none" rtlCol="0">
              <a:spAutoFit/>
            </a:bodyPr>
            <a:lstStyle/>
            <a:p>
              <a:endPar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32" name="Groep 31">
              <a:extLst>
                <a:ext uri="{FF2B5EF4-FFF2-40B4-BE49-F238E27FC236}">
                  <a16:creationId xmlns:a16="http://schemas.microsoft.com/office/drawing/2014/main" id="{B54987BA-879F-4F8D-88D1-DA96623CF31C}"/>
                </a:ext>
              </a:extLst>
            </p:cNvPr>
            <p:cNvGrpSpPr/>
            <p:nvPr/>
          </p:nvGrpSpPr>
          <p:grpSpPr>
            <a:xfrm rot="5400000">
              <a:off x="2524084" y="2787574"/>
              <a:ext cx="3492281" cy="1798539"/>
              <a:chOff x="6593886" y="1877482"/>
              <a:chExt cx="3492281" cy="1798539"/>
            </a:xfrm>
          </p:grpSpPr>
          <p:sp>
            <p:nvSpPr>
              <p:cNvPr id="55" name="Rechthoek 54">
                <a:extLst>
                  <a:ext uri="{FF2B5EF4-FFF2-40B4-BE49-F238E27FC236}">
                    <a16:creationId xmlns:a16="http://schemas.microsoft.com/office/drawing/2014/main" id="{31DCF285-0E1D-4D64-A0D8-F6A3E991600C}"/>
                  </a:ext>
                </a:extLst>
              </p:cNvPr>
              <p:cNvSpPr/>
              <p:nvPr/>
            </p:nvSpPr>
            <p:spPr>
              <a:xfrm>
                <a:off x="6593886" y="1877483"/>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6" name="Rechthoek 55">
                <a:extLst>
                  <a:ext uri="{FF2B5EF4-FFF2-40B4-BE49-F238E27FC236}">
                    <a16:creationId xmlns:a16="http://schemas.microsoft.com/office/drawing/2014/main" id="{DFABD1FA-5F62-48B8-BBFA-D5D42F5ED80F}"/>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7" name="Tekstvak 56">
                <a:extLst>
                  <a:ext uri="{FF2B5EF4-FFF2-40B4-BE49-F238E27FC236}">
                    <a16:creationId xmlns:a16="http://schemas.microsoft.com/office/drawing/2014/main" id="{D33EC67A-D539-4A8F-A39F-1C2764C841D0}"/>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Accuracy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8" name="Tekstvak 57">
                <a:extLst>
                  <a:ext uri="{FF2B5EF4-FFF2-40B4-BE49-F238E27FC236}">
                    <a16:creationId xmlns:a16="http://schemas.microsoft.com/office/drawing/2014/main" id="{2281AE1E-9BAE-4711-B13A-796D9D66247C}"/>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Completeness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echthoek 58">
                <a:extLst>
                  <a:ext uri="{FF2B5EF4-FFF2-40B4-BE49-F238E27FC236}">
                    <a16:creationId xmlns:a16="http://schemas.microsoft.com/office/drawing/2014/main" id="{63A68A5A-2316-4E08-AF36-11FA2534C086}"/>
                  </a:ext>
                </a:extLst>
              </p:cNvPr>
              <p:cNvSpPr/>
              <p:nvPr/>
            </p:nvSpPr>
            <p:spPr>
              <a:xfrm>
                <a:off x="8496596" y="1877482"/>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0" name="Rechthoek 59">
                <a:extLst>
                  <a:ext uri="{FF2B5EF4-FFF2-40B4-BE49-F238E27FC236}">
                    <a16:creationId xmlns:a16="http://schemas.microsoft.com/office/drawing/2014/main" id="{1139EF51-05E3-4AEF-B198-C169E21373EB}"/>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1" name="Tekstvak 60">
                <a:extLst>
                  <a:ext uri="{FF2B5EF4-FFF2-40B4-BE49-F238E27FC236}">
                    <a16:creationId xmlns:a16="http://schemas.microsoft.com/office/drawing/2014/main" id="{22444ABE-B7E3-4096-9965-3F7FDB2E928A}"/>
                  </a:ext>
                </a:extLst>
              </p:cNvPr>
              <p:cNvSpPr txBox="1"/>
              <p:nvPr/>
            </p:nvSpPr>
            <p:spPr>
              <a:xfrm rot="16200000">
                <a:off x="7954461" y="2595967"/>
                <a:ext cx="1728309" cy="369332"/>
              </a:xfrm>
              <a:prstGeom prst="rect">
                <a:avLst/>
              </a:prstGeom>
              <a:noFill/>
            </p:spPr>
            <p:txBody>
              <a:bodyPr wrap="square" lIns="91440" tIns="45720" rIns="91440" bIns="45720" rtlCol="0" anchor="t">
                <a:spAutoFit/>
              </a:bodyPr>
              <a:lstStyle/>
              <a:p>
                <a:pPr algn="ctr"/>
                <a:r>
                  <a:rPr lang="nl-NL" err="1">
                    <a:solidFill>
                      <a:schemeClr val="bg1"/>
                    </a:solidFill>
                    <a:latin typeface="Segoe UI"/>
                    <a:ea typeface="Segoe UI" panose="020B0502040204020203" pitchFamily="34" charset="0"/>
                    <a:cs typeface="Segoe UI"/>
                  </a:rPr>
                  <a:t>Consistency</a:t>
                </a:r>
                <a:endParaRPr lang="nl-NL" err="1">
                  <a:solidFill>
                    <a:schemeClr val="bg1"/>
                  </a:solidFill>
                  <a:latin typeface="Segoe UI"/>
                  <a:ea typeface="Segoe UI" panose="020B0502040204020203" pitchFamily="34" charset="0"/>
                  <a:cs typeface="Segoe UI" panose="020B0502040204020203" pitchFamily="34" charset="0"/>
                </a:endParaRPr>
              </a:p>
            </p:txBody>
          </p:sp>
          <p:sp>
            <p:nvSpPr>
              <p:cNvPr id="62" name="Tekstvak 61">
                <a:extLst>
                  <a:ext uri="{FF2B5EF4-FFF2-40B4-BE49-F238E27FC236}">
                    <a16:creationId xmlns:a16="http://schemas.microsoft.com/office/drawing/2014/main" id="{7A1CA1F3-5342-4E05-A858-0B42A5039995}"/>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Integrity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3" name="Groep 32">
              <a:extLst>
                <a:ext uri="{FF2B5EF4-FFF2-40B4-BE49-F238E27FC236}">
                  <a16:creationId xmlns:a16="http://schemas.microsoft.com/office/drawing/2014/main" id="{DB1FE56C-858F-4FE2-A686-A98B53645CF1}"/>
                </a:ext>
              </a:extLst>
            </p:cNvPr>
            <p:cNvGrpSpPr/>
            <p:nvPr/>
          </p:nvGrpSpPr>
          <p:grpSpPr>
            <a:xfrm rot="5400000">
              <a:off x="501173" y="2768943"/>
              <a:ext cx="3492281" cy="1835801"/>
              <a:chOff x="6593886" y="1877482"/>
              <a:chExt cx="3492281" cy="1835801"/>
            </a:xfrm>
          </p:grpSpPr>
          <p:sp>
            <p:nvSpPr>
              <p:cNvPr id="35" name="Rechthoek 34">
                <a:extLst>
                  <a:ext uri="{FF2B5EF4-FFF2-40B4-BE49-F238E27FC236}">
                    <a16:creationId xmlns:a16="http://schemas.microsoft.com/office/drawing/2014/main" id="{8AC74E7F-152A-4381-8BDF-02ACE811CE38}"/>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52541556-F67E-4ADC-9952-37E6E3608A03}"/>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7" name="Tekstvak 36">
                <a:extLst>
                  <a:ext uri="{FF2B5EF4-FFF2-40B4-BE49-F238E27FC236}">
                    <a16:creationId xmlns:a16="http://schemas.microsoft.com/office/drawing/2014/main" id="{CEB8FD27-6B7E-4FDC-8399-700E02C3D9BE}"/>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Reasonabilty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Tekstvak 48">
                <a:extLst>
                  <a:ext uri="{FF2B5EF4-FFF2-40B4-BE49-F238E27FC236}">
                    <a16:creationId xmlns:a16="http://schemas.microsoft.com/office/drawing/2014/main" id="{61C25F3C-3CC1-4CC8-91C1-713DAC190BCC}"/>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Timeliness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hthoek 50">
                <a:extLst>
                  <a:ext uri="{FF2B5EF4-FFF2-40B4-BE49-F238E27FC236}">
                    <a16:creationId xmlns:a16="http://schemas.microsoft.com/office/drawing/2014/main" id="{2C309905-C281-44BC-8CD9-5BC153A4E5A1}"/>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2" name="Rechthoek 51">
                <a:extLst>
                  <a:ext uri="{FF2B5EF4-FFF2-40B4-BE49-F238E27FC236}">
                    <a16:creationId xmlns:a16="http://schemas.microsoft.com/office/drawing/2014/main" id="{B696C6D4-629D-4617-B012-D4204B0DDDEB}"/>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3" name="Tekstvak 52">
                <a:extLst>
                  <a:ext uri="{FF2B5EF4-FFF2-40B4-BE49-F238E27FC236}">
                    <a16:creationId xmlns:a16="http://schemas.microsoft.com/office/drawing/2014/main" id="{1334F2A5-387B-42C7-9E19-3E7C88E96160}"/>
                  </a:ext>
                </a:extLst>
              </p:cNvPr>
              <p:cNvSpPr txBox="1"/>
              <p:nvPr/>
            </p:nvSpPr>
            <p:spPr>
              <a:xfrm rot="16200000">
                <a:off x="7954461" y="259596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Uniqueness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Tekstvak 53">
                <a:extLst>
                  <a:ext uri="{FF2B5EF4-FFF2-40B4-BE49-F238E27FC236}">
                    <a16:creationId xmlns:a16="http://schemas.microsoft.com/office/drawing/2014/main" id="{5D23DC82-9158-4F5F-861C-A544F42F4DEC}"/>
                  </a:ext>
                </a:extLst>
              </p:cNvPr>
              <p:cNvSpPr txBox="1"/>
              <p:nvPr/>
            </p:nvSpPr>
            <p:spPr>
              <a:xfrm rot="16200000">
                <a:off x="8902397" y="2664463"/>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Validity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4" name="Tekstvak 33">
              <a:extLst>
                <a:ext uri="{FF2B5EF4-FFF2-40B4-BE49-F238E27FC236}">
                  <a16:creationId xmlns:a16="http://schemas.microsoft.com/office/drawing/2014/main" id="{85DE67F1-AC54-4F5E-833B-CF21AB5DD324}"/>
                </a:ext>
              </a:extLst>
            </p:cNvPr>
            <p:cNvSpPr txBox="1"/>
            <p:nvPr/>
          </p:nvSpPr>
          <p:spPr>
            <a:xfrm>
              <a:off x="3278588" y="1363918"/>
              <a:ext cx="184730" cy="400110"/>
            </a:xfrm>
            <a:prstGeom prst="rect">
              <a:avLst/>
            </a:prstGeom>
            <a:noFill/>
          </p:spPr>
          <p:txBody>
            <a:bodyPr wrap="none" rtlCol="0">
              <a:spAutoFit/>
            </a:bodyPr>
            <a:lstStyle/>
            <a:p>
              <a:pPr algn="ctr"/>
              <a:endParaRPr lang="nl-NL"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160407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Dimensions: </a:t>
            </a:r>
            <a:r>
              <a:rPr lang="en-US" b="1">
                <a:solidFill>
                  <a:srgbClr val="00B294"/>
                </a:solidFill>
              </a:rPr>
              <a:t>Integrity</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79705" indent="-179705" defTabSz="914423">
              <a:spcBef>
                <a:spcPts val="500"/>
              </a:spcBef>
              <a:buClr>
                <a:srgbClr val="079FC3"/>
              </a:buClr>
              <a:buSzPct val="70000"/>
              <a:buFont typeface="Wingdings" panose="05000000000000000000" pitchFamily="2" charset="2"/>
              <a:buChar char="§"/>
              <a:defRPr/>
            </a:pPr>
            <a:r>
              <a:rPr lang="en-US" sz="1600">
                <a:latin typeface="Segoe UI"/>
                <a:cs typeface="Segoe UI"/>
              </a:rPr>
              <a:t>Integrity is referred to as:</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636905" lvl="1" indent="-179705" defTabSz="914423">
              <a:spcBef>
                <a:spcPts val="500"/>
              </a:spcBef>
              <a:buClr>
                <a:srgbClr val="079FC3"/>
              </a:buClr>
              <a:buSzPct val="70000"/>
              <a:buFont typeface="Wingdings" panose="05000000000000000000" pitchFamily="2" charset="2"/>
              <a:buChar char="§"/>
              <a:defRPr/>
            </a:pPr>
            <a:r>
              <a:rPr lang="en-US" sz="1600">
                <a:latin typeface="Segoe UI"/>
                <a:cs typeface="Segoe UI"/>
              </a:rPr>
              <a:t>Referential integrity referring to consistency between data objects via a reference key contained in both objects</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636905" lvl="1" indent="-179705" defTabSz="914423">
              <a:spcBef>
                <a:spcPts val="500"/>
              </a:spcBef>
              <a:buClr>
                <a:srgbClr val="079FC3"/>
              </a:buClr>
              <a:buSzPct val="70000"/>
              <a:buFont typeface="Wingdings" panose="05000000000000000000" pitchFamily="2" charset="2"/>
              <a:buChar char="§"/>
              <a:defRPr/>
            </a:pPr>
            <a:r>
              <a:rPr lang="en-US" sz="1600">
                <a:latin typeface="Segoe UI"/>
                <a:cs typeface="Segoe UI"/>
              </a:rPr>
              <a:t>Internal consistency within a data set such that there are no missing parts</a:t>
            </a:r>
            <a:endParaRPr lang="en-US" sz="1600">
              <a:solidFill>
                <a:prstClr val="white"/>
              </a:solidFill>
              <a:latin typeface="Segoe UI" panose="020B0502040204020203" pitchFamily="34" charset="0"/>
              <a:cs typeface="Segoe UI" panose="020B0502040204020203" pitchFamily="34" charset="0"/>
            </a:endParaRPr>
          </a:p>
          <a:p>
            <a:pPr marL="179705" indent="-179705" defTabSz="914423">
              <a:spcBef>
                <a:spcPts val="500"/>
              </a:spcBef>
              <a:buClr>
                <a:srgbClr val="079FC3"/>
              </a:buClr>
              <a:buSzPct val="70000"/>
              <a:buFont typeface="Wingdings" panose="05000000000000000000" pitchFamily="2" charset="2"/>
              <a:buChar char="§"/>
              <a:defRPr/>
            </a:pPr>
            <a:endParaRPr lang="en-US" sz="2000">
              <a:solidFill>
                <a:prstClr val="white"/>
              </a:solidFill>
              <a:latin typeface="Segoe UI" panose="020B0502040204020203" pitchFamily="34" charset="0"/>
              <a:cs typeface="Segoe UI" panose="020B0502040204020203" pitchFamily="34" charset="0"/>
            </a:endParaRPr>
          </a:p>
          <a:p>
            <a:pPr marR="0" lvl="0" algn="l" defTabSz="914423" rtl="0" eaLnBrk="1" fontAlgn="auto" latinLnBrk="0" hangingPunct="1">
              <a:lnSpc>
                <a:spcPct val="100000"/>
              </a:lnSpc>
              <a:spcAft>
                <a:spcPts val="0"/>
              </a:spcAft>
              <a:tabLst/>
              <a:defRPr/>
            </a:pPr>
            <a:endParaRPr lang="en-US"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R="0" lvl="0" algn="ctr" defTabSz="914423" rtl="0" eaLnBrk="1" fontAlgn="auto" latinLnBrk="0" hangingPunct="1">
              <a:lnSpc>
                <a:spcPct val="100000"/>
              </a:lnSpc>
              <a:spcAft>
                <a:spcPts val="0"/>
              </a:spcAft>
              <a:tabLst/>
              <a:defRPr/>
            </a:pPr>
            <a:endParaRPr lang="nl-NL"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27" name="Groep 26">
            <a:extLst>
              <a:ext uri="{FF2B5EF4-FFF2-40B4-BE49-F238E27FC236}">
                <a16:creationId xmlns:a16="http://schemas.microsoft.com/office/drawing/2014/main" id="{3B935F86-E01F-4589-8671-8190C030E657}"/>
              </a:ext>
            </a:extLst>
          </p:cNvPr>
          <p:cNvGrpSpPr/>
          <p:nvPr/>
        </p:nvGrpSpPr>
        <p:grpSpPr>
          <a:xfrm>
            <a:off x="978891" y="1250028"/>
            <a:ext cx="4761390" cy="4688696"/>
            <a:chOff x="978891" y="1250028"/>
            <a:chExt cx="4761390" cy="4688696"/>
          </a:xfrm>
        </p:grpSpPr>
        <p:sp>
          <p:nvSpPr>
            <p:cNvPr id="30" name="Rechthoek 29">
              <a:extLst>
                <a:ext uri="{FF2B5EF4-FFF2-40B4-BE49-F238E27FC236}">
                  <a16:creationId xmlns:a16="http://schemas.microsoft.com/office/drawing/2014/main" id="{FB4D09EA-194D-46D6-BAC6-293F71D716B9}"/>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3">
              <a:extLst>
                <a:ext uri="{FF2B5EF4-FFF2-40B4-BE49-F238E27FC236}">
                  <a16:creationId xmlns:a16="http://schemas.microsoft.com/office/drawing/2014/main" id="{A57F7429-16C5-4BEA-9990-6728D8B87B98}"/>
                </a:ext>
              </a:extLst>
            </p:cNvPr>
            <p:cNvSpPr txBox="1"/>
            <p:nvPr/>
          </p:nvSpPr>
          <p:spPr>
            <a:xfrm rot="5400000">
              <a:off x="5447860" y="3588736"/>
              <a:ext cx="184731" cy="400110"/>
            </a:xfrm>
            <a:prstGeom prst="rect">
              <a:avLst/>
            </a:prstGeom>
            <a:noFill/>
          </p:spPr>
          <p:txBody>
            <a:bodyPr wrap="none" rtlCol="0">
              <a:spAutoFit/>
            </a:bodyPr>
            <a:lstStyle/>
            <a:p>
              <a:endPar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32" name="Groep 31">
              <a:extLst>
                <a:ext uri="{FF2B5EF4-FFF2-40B4-BE49-F238E27FC236}">
                  <a16:creationId xmlns:a16="http://schemas.microsoft.com/office/drawing/2014/main" id="{ABA8D102-66E7-4C6A-9150-7D9F54F11FC2}"/>
                </a:ext>
              </a:extLst>
            </p:cNvPr>
            <p:cNvGrpSpPr/>
            <p:nvPr/>
          </p:nvGrpSpPr>
          <p:grpSpPr>
            <a:xfrm rot="5400000">
              <a:off x="2524084" y="2787574"/>
              <a:ext cx="3492281" cy="1798539"/>
              <a:chOff x="6593886" y="1877482"/>
              <a:chExt cx="3492281" cy="1798539"/>
            </a:xfrm>
          </p:grpSpPr>
          <p:sp>
            <p:nvSpPr>
              <p:cNvPr id="55" name="Rechthoek 54">
                <a:extLst>
                  <a:ext uri="{FF2B5EF4-FFF2-40B4-BE49-F238E27FC236}">
                    <a16:creationId xmlns:a16="http://schemas.microsoft.com/office/drawing/2014/main" id="{7E1A06C4-895C-4732-B496-70265CBC8638}"/>
                  </a:ext>
                </a:extLst>
              </p:cNvPr>
              <p:cNvSpPr/>
              <p:nvPr/>
            </p:nvSpPr>
            <p:spPr>
              <a:xfrm>
                <a:off x="6593886" y="1877483"/>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6" name="Rechthoek 55">
                <a:extLst>
                  <a:ext uri="{FF2B5EF4-FFF2-40B4-BE49-F238E27FC236}">
                    <a16:creationId xmlns:a16="http://schemas.microsoft.com/office/drawing/2014/main" id="{CE9665A0-3E9C-4C7F-A4B3-E19A9337D97B}"/>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7" name="Tekstvak 56">
                <a:extLst>
                  <a:ext uri="{FF2B5EF4-FFF2-40B4-BE49-F238E27FC236}">
                    <a16:creationId xmlns:a16="http://schemas.microsoft.com/office/drawing/2014/main" id="{AE5684FB-8DD0-4738-BEB8-4A3AC005F212}"/>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Accuracy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8" name="Tekstvak 57">
                <a:extLst>
                  <a:ext uri="{FF2B5EF4-FFF2-40B4-BE49-F238E27FC236}">
                    <a16:creationId xmlns:a16="http://schemas.microsoft.com/office/drawing/2014/main" id="{35CF6CD0-35F5-4BA4-AE75-52ED9F1FA3BC}"/>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Completeness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echthoek 58">
                <a:extLst>
                  <a:ext uri="{FF2B5EF4-FFF2-40B4-BE49-F238E27FC236}">
                    <a16:creationId xmlns:a16="http://schemas.microsoft.com/office/drawing/2014/main" id="{B9FD443E-C18F-4271-9762-2F4A97B2A893}"/>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0" name="Rechthoek 59">
                <a:extLst>
                  <a:ext uri="{FF2B5EF4-FFF2-40B4-BE49-F238E27FC236}">
                    <a16:creationId xmlns:a16="http://schemas.microsoft.com/office/drawing/2014/main" id="{4340E717-7D03-4140-BBCA-49B9A8970067}"/>
                  </a:ext>
                </a:extLst>
              </p:cNvPr>
              <p:cNvSpPr/>
              <p:nvPr/>
            </p:nvSpPr>
            <p:spPr>
              <a:xfrm>
                <a:off x="9447951" y="1901188"/>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1" name="Tekstvak 60">
                <a:extLst>
                  <a:ext uri="{FF2B5EF4-FFF2-40B4-BE49-F238E27FC236}">
                    <a16:creationId xmlns:a16="http://schemas.microsoft.com/office/drawing/2014/main" id="{D039B2F6-779A-46C1-84BF-5B39D6C898EF}"/>
                  </a:ext>
                </a:extLst>
              </p:cNvPr>
              <p:cNvSpPr txBox="1"/>
              <p:nvPr/>
            </p:nvSpPr>
            <p:spPr>
              <a:xfrm rot="16200000">
                <a:off x="7954461" y="2595967"/>
                <a:ext cx="1728309" cy="369332"/>
              </a:xfrm>
              <a:prstGeom prst="rect">
                <a:avLst/>
              </a:prstGeom>
              <a:noFill/>
            </p:spPr>
            <p:txBody>
              <a:bodyPr wrap="square" lIns="91440" tIns="45720" rIns="91440" bIns="45720" rtlCol="0" anchor="t">
                <a:spAutoFit/>
              </a:bodyPr>
              <a:lstStyle/>
              <a:p>
                <a:pPr algn="ctr"/>
                <a:r>
                  <a:rPr lang="nl-NL" err="1">
                    <a:solidFill>
                      <a:schemeClr val="bg1"/>
                    </a:solidFill>
                    <a:latin typeface="Segoe UI"/>
                    <a:ea typeface="Segoe UI" panose="020B0502040204020203" pitchFamily="34" charset="0"/>
                    <a:cs typeface="Segoe UI"/>
                  </a:rPr>
                  <a:t>Consistency</a:t>
                </a:r>
                <a:endParaRPr lang="nl-NL" err="1">
                  <a:solidFill>
                    <a:schemeClr val="bg1"/>
                  </a:solidFill>
                  <a:latin typeface="Segoe UI"/>
                  <a:ea typeface="Segoe UI" panose="020B0502040204020203" pitchFamily="34" charset="0"/>
                  <a:cs typeface="Segoe UI" panose="020B0502040204020203" pitchFamily="34" charset="0"/>
                </a:endParaRPr>
              </a:p>
            </p:txBody>
          </p:sp>
          <p:sp>
            <p:nvSpPr>
              <p:cNvPr id="62" name="Tekstvak 61">
                <a:extLst>
                  <a:ext uri="{FF2B5EF4-FFF2-40B4-BE49-F238E27FC236}">
                    <a16:creationId xmlns:a16="http://schemas.microsoft.com/office/drawing/2014/main" id="{AD4AC413-6FF0-45B9-9362-C25477E7AB7D}"/>
                  </a:ext>
                </a:extLst>
              </p:cNvPr>
              <p:cNvSpPr txBox="1"/>
              <p:nvPr/>
            </p:nvSpPr>
            <p:spPr>
              <a:xfrm rot="16200000">
                <a:off x="8949152" y="2630215"/>
                <a:ext cx="1659813" cy="369332"/>
              </a:xfrm>
              <a:prstGeom prst="rect">
                <a:avLst/>
              </a:prstGeom>
              <a:solidFill>
                <a:srgbClr val="00B294"/>
              </a:solidFill>
              <a:ln>
                <a:solidFill>
                  <a:srgbClr val="00B294"/>
                </a:solidFill>
              </a:ln>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Integrity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3" name="Groep 32">
              <a:extLst>
                <a:ext uri="{FF2B5EF4-FFF2-40B4-BE49-F238E27FC236}">
                  <a16:creationId xmlns:a16="http://schemas.microsoft.com/office/drawing/2014/main" id="{3CCFE58C-3067-4F29-A9B8-8A719DEEB96B}"/>
                </a:ext>
              </a:extLst>
            </p:cNvPr>
            <p:cNvGrpSpPr/>
            <p:nvPr/>
          </p:nvGrpSpPr>
          <p:grpSpPr>
            <a:xfrm rot="5400000">
              <a:off x="501173" y="2768943"/>
              <a:ext cx="3492281" cy="1835801"/>
              <a:chOff x="6593886" y="1877482"/>
              <a:chExt cx="3492281" cy="1835801"/>
            </a:xfrm>
          </p:grpSpPr>
          <p:sp>
            <p:nvSpPr>
              <p:cNvPr id="35" name="Rechthoek 34">
                <a:extLst>
                  <a:ext uri="{FF2B5EF4-FFF2-40B4-BE49-F238E27FC236}">
                    <a16:creationId xmlns:a16="http://schemas.microsoft.com/office/drawing/2014/main" id="{97D57425-3165-4B5F-8437-84055DDE078A}"/>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6C4568ED-7F1A-40D3-8A5F-7288AA1D577C}"/>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7" name="Tekstvak 36">
                <a:extLst>
                  <a:ext uri="{FF2B5EF4-FFF2-40B4-BE49-F238E27FC236}">
                    <a16:creationId xmlns:a16="http://schemas.microsoft.com/office/drawing/2014/main" id="{8B052B17-975F-4F8C-A3EE-5908D5AF2879}"/>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Reasonabilty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Tekstvak 48">
                <a:extLst>
                  <a:ext uri="{FF2B5EF4-FFF2-40B4-BE49-F238E27FC236}">
                    <a16:creationId xmlns:a16="http://schemas.microsoft.com/office/drawing/2014/main" id="{5EA64D34-B324-403C-A36B-1B0BC01C604C}"/>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Timeliness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hthoek 50">
                <a:extLst>
                  <a:ext uri="{FF2B5EF4-FFF2-40B4-BE49-F238E27FC236}">
                    <a16:creationId xmlns:a16="http://schemas.microsoft.com/office/drawing/2014/main" id="{E94FBF85-F823-4E50-A0F2-8D592CBED405}"/>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2" name="Rechthoek 51">
                <a:extLst>
                  <a:ext uri="{FF2B5EF4-FFF2-40B4-BE49-F238E27FC236}">
                    <a16:creationId xmlns:a16="http://schemas.microsoft.com/office/drawing/2014/main" id="{AC583585-2280-4EDA-9F48-C9A0FC256CC1}"/>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3" name="Tekstvak 52">
                <a:extLst>
                  <a:ext uri="{FF2B5EF4-FFF2-40B4-BE49-F238E27FC236}">
                    <a16:creationId xmlns:a16="http://schemas.microsoft.com/office/drawing/2014/main" id="{3534EE75-DCFC-49F8-8013-F18F0D0D43BD}"/>
                  </a:ext>
                </a:extLst>
              </p:cNvPr>
              <p:cNvSpPr txBox="1"/>
              <p:nvPr/>
            </p:nvSpPr>
            <p:spPr>
              <a:xfrm rot="16200000">
                <a:off x="7954461" y="259596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Uniqueness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Tekstvak 53">
                <a:extLst>
                  <a:ext uri="{FF2B5EF4-FFF2-40B4-BE49-F238E27FC236}">
                    <a16:creationId xmlns:a16="http://schemas.microsoft.com/office/drawing/2014/main" id="{9D5F2B2E-F81C-44D2-862C-5C22D047E905}"/>
                  </a:ext>
                </a:extLst>
              </p:cNvPr>
              <p:cNvSpPr txBox="1"/>
              <p:nvPr/>
            </p:nvSpPr>
            <p:spPr>
              <a:xfrm rot="16200000">
                <a:off x="8902397" y="2664463"/>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Validity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4" name="Tekstvak 33">
              <a:extLst>
                <a:ext uri="{FF2B5EF4-FFF2-40B4-BE49-F238E27FC236}">
                  <a16:creationId xmlns:a16="http://schemas.microsoft.com/office/drawing/2014/main" id="{38EC8128-951E-49FD-B0A5-A6B8E8F8A6EB}"/>
                </a:ext>
              </a:extLst>
            </p:cNvPr>
            <p:cNvSpPr txBox="1"/>
            <p:nvPr/>
          </p:nvSpPr>
          <p:spPr>
            <a:xfrm>
              <a:off x="3278589" y="1363918"/>
              <a:ext cx="184730" cy="400110"/>
            </a:xfrm>
            <a:prstGeom prst="rect">
              <a:avLst/>
            </a:prstGeom>
            <a:noFill/>
          </p:spPr>
          <p:txBody>
            <a:bodyPr wrap="none" rtlCol="0">
              <a:spAutoFit/>
            </a:bodyPr>
            <a:lstStyle/>
            <a:p>
              <a:pPr algn="ctr"/>
              <a:endParaRPr lang="nl-NL"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56406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Dimensions: </a:t>
            </a:r>
            <a:r>
              <a:rPr lang="en-US" b="1">
                <a:solidFill>
                  <a:srgbClr val="00B294"/>
                </a:solidFill>
              </a:rPr>
              <a:t>Reasonability</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Reasonability asks whether a data pattern meets expectations</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Examples</a:t>
            </a: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 </a:t>
            </a:r>
          </a:p>
          <a:p>
            <a:pPr marL="800100" lvl="1" indent="-342900" defTabSz="914423">
              <a:spcBef>
                <a:spcPts val="500"/>
              </a:spcBef>
              <a:buClr>
                <a:srgbClr val="079FC3"/>
              </a:buClr>
              <a:buSzPct val="70000"/>
              <a:buFont typeface="Arial" panose="020B0604020202020204" pitchFamily="34" charset="0"/>
              <a:buChar char="•"/>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The distribution of sales across a geographic area is aligned with other characteristics (e.g. population)</a:t>
            </a:r>
          </a:p>
          <a:p>
            <a:pPr marL="800100" lvl="1" indent="-342900" defTabSz="914423">
              <a:spcBef>
                <a:spcPts val="500"/>
              </a:spcBef>
              <a:buClr>
                <a:srgbClr val="079FC3"/>
              </a:buClr>
              <a:buSzPct val="70000"/>
              <a:buFont typeface="Arial" panose="020B0604020202020204" pitchFamily="34" charset="0"/>
              <a:buChar char="•"/>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YoY difference not higher than 100%</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20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endParaRPr lang="en-US">
              <a:solidFill>
                <a:schemeClr val="bg1"/>
              </a:solidFill>
            </a:endParaRPr>
          </a:p>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grpSp>
        <p:nvGrpSpPr>
          <p:cNvPr id="27" name="Groep 26">
            <a:extLst>
              <a:ext uri="{FF2B5EF4-FFF2-40B4-BE49-F238E27FC236}">
                <a16:creationId xmlns:a16="http://schemas.microsoft.com/office/drawing/2014/main" id="{24C3139C-448D-45DB-A139-66B21CCDB2FE}"/>
              </a:ext>
            </a:extLst>
          </p:cNvPr>
          <p:cNvGrpSpPr/>
          <p:nvPr/>
        </p:nvGrpSpPr>
        <p:grpSpPr>
          <a:xfrm>
            <a:off x="978891" y="1250028"/>
            <a:ext cx="4761390" cy="4688696"/>
            <a:chOff x="978891" y="1250028"/>
            <a:chExt cx="4761390" cy="4688696"/>
          </a:xfrm>
        </p:grpSpPr>
        <p:sp>
          <p:nvSpPr>
            <p:cNvPr id="30" name="Rechthoek 29">
              <a:extLst>
                <a:ext uri="{FF2B5EF4-FFF2-40B4-BE49-F238E27FC236}">
                  <a16:creationId xmlns:a16="http://schemas.microsoft.com/office/drawing/2014/main" id="{7A3A8D60-83DD-4761-B37F-732C5B9F3485}"/>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3">
              <a:extLst>
                <a:ext uri="{FF2B5EF4-FFF2-40B4-BE49-F238E27FC236}">
                  <a16:creationId xmlns:a16="http://schemas.microsoft.com/office/drawing/2014/main" id="{CAA8E23F-C63B-48C9-A9E0-5D845523E19B}"/>
                </a:ext>
              </a:extLst>
            </p:cNvPr>
            <p:cNvSpPr txBox="1"/>
            <p:nvPr/>
          </p:nvSpPr>
          <p:spPr>
            <a:xfrm rot="5400000">
              <a:off x="5447860" y="3588736"/>
              <a:ext cx="184731" cy="400110"/>
            </a:xfrm>
            <a:prstGeom prst="rect">
              <a:avLst/>
            </a:prstGeom>
            <a:noFill/>
          </p:spPr>
          <p:txBody>
            <a:bodyPr wrap="none" rtlCol="0">
              <a:spAutoFit/>
            </a:bodyPr>
            <a:lstStyle/>
            <a:p>
              <a:endPar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32" name="Groep 31">
              <a:extLst>
                <a:ext uri="{FF2B5EF4-FFF2-40B4-BE49-F238E27FC236}">
                  <a16:creationId xmlns:a16="http://schemas.microsoft.com/office/drawing/2014/main" id="{FA65FB02-F909-412B-BAFF-1F3B005A502C}"/>
                </a:ext>
              </a:extLst>
            </p:cNvPr>
            <p:cNvGrpSpPr/>
            <p:nvPr/>
          </p:nvGrpSpPr>
          <p:grpSpPr>
            <a:xfrm rot="5400000">
              <a:off x="2524084" y="2787574"/>
              <a:ext cx="3492281" cy="1798539"/>
              <a:chOff x="6593886" y="1877482"/>
              <a:chExt cx="3492281" cy="1798539"/>
            </a:xfrm>
          </p:grpSpPr>
          <p:sp>
            <p:nvSpPr>
              <p:cNvPr id="55" name="Rechthoek 54">
                <a:extLst>
                  <a:ext uri="{FF2B5EF4-FFF2-40B4-BE49-F238E27FC236}">
                    <a16:creationId xmlns:a16="http://schemas.microsoft.com/office/drawing/2014/main" id="{A3FDFA95-A092-4DF0-9FE8-E7F453CFBF76}"/>
                  </a:ext>
                </a:extLst>
              </p:cNvPr>
              <p:cNvSpPr/>
              <p:nvPr/>
            </p:nvSpPr>
            <p:spPr>
              <a:xfrm>
                <a:off x="6593886" y="1877483"/>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6" name="Rechthoek 55">
                <a:extLst>
                  <a:ext uri="{FF2B5EF4-FFF2-40B4-BE49-F238E27FC236}">
                    <a16:creationId xmlns:a16="http://schemas.microsoft.com/office/drawing/2014/main" id="{97E35C89-AB1B-465D-8D7A-AA8FA1473F35}"/>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7" name="Tekstvak 56">
                <a:extLst>
                  <a:ext uri="{FF2B5EF4-FFF2-40B4-BE49-F238E27FC236}">
                    <a16:creationId xmlns:a16="http://schemas.microsoft.com/office/drawing/2014/main" id="{6E4FAE01-634E-408C-A2CA-EB634E404475}"/>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Accuracy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8" name="Tekstvak 57">
                <a:extLst>
                  <a:ext uri="{FF2B5EF4-FFF2-40B4-BE49-F238E27FC236}">
                    <a16:creationId xmlns:a16="http://schemas.microsoft.com/office/drawing/2014/main" id="{49335460-376B-4B17-88C4-8920E7AB6949}"/>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Completeness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echthoek 58">
                <a:extLst>
                  <a:ext uri="{FF2B5EF4-FFF2-40B4-BE49-F238E27FC236}">
                    <a16:creationId xmlns:a16="http://schemas.microsoft.com/office/drawing/2014/main" id="{070CC044-E5AE-48FB-9041-1086D7CF491B}"/>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0" name="Rechthoek 59">
                <a:extLst>
                  <a:ext uri="{FF2B5EF4-FFF2-40B4-BE49-F238E27FC236}">
                    <a16:creationId xmlns:a16="http://schemas.microsoft.com/office/drawing/2014/main" id="{B0F7A142-71C4-4D8A-B250-1C61779152D3}"/>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1" name="Tekstvak 60">
                <a:extLst>
                  <a:ext uri="{FF2B5EF4-FFF2-40B4-BE49-F238E27FC236}">
                    <a16:creationId xmlns:a16="http://schemas.microsoft.com/office/drawing/2014/main" id="{94C14838-7C46-4933-8224-50624823E773}"/>
                  </a:ext>
                </a:extLst>
              </p:cNvPr>
              <p:cNvSpPr txBox="1"/>
              <p:nvPr/>
            </p:nvSpPr>
            <p:spPr>
              <a:xfrm rot="16200000">
                <a:off x="7954461" y="2595967"/>
                <a:ext cx="1728309" cy="369332"/>
              </a:xfrm>
              <a:prstGeom prst="rect">
                <a:avLst/>
              </a:prstGeom>
              <a:noFill/>
            </p:spPr>
            <p:txBody>
              <a:bodyPr wrap="square" lIns="91440" tIns="45720" rIns="91440" bIns="45720" rtlCol="0" anchor="t">
                <a:spAutoFit/>
              </a:bodyPr>
              <a:lstStyle/>
              <a:p>
                <a:pPr algn="ctr"/>
                <a:r>
                  <a:rPr lang="nl-NL" err="1">
                    <a:solidFill>
                      <a:schemeClr val="bg1"/>
                    </a:solidFill>
                    <a:latin typeface="Segoe UI"/>
                    <a:ea typeface="Segoe UI" panose="020B0502040204020203" pitchFamily="34" charset="0"/>
                    <a:cs typeface="Segoe UI"/>
                  </a:rPr>
                  <a:t>Consistency</a:t>
                </a:r>
                <a:endParaRPr lang="nl-NL" err="1">
                  <a:solidFill>
                    <a:schemeClr val="bg1"/>
                  </a:solidFill>
                  <a:latin typeface="Segoe UI"/>
                  <a:ea typeface="Segoe UI" panose="020B0502040204020203" pitchFamily="34" charset="0"/>
                  <a:cs typeface="Segoe UI" panose="020B0502040204020203" pitchFamily="34" charset="0"/>
                </a:endParaRPr>
              </a:p>
            </p:txBody>
          </p:sp>
          <p:sp>
            <p:nvSpPr>
              <p:cNvPr id="62" name="Tekstvak 61">
                <a:extLst>
                  <a:ext uri="{FF2B5EF4-FFF2-40B4-BE49-F238E27FC236}">
                    <a16:creationId xmlns:a16="http://schemas.microsoft.com/office/drawing/2014/main" id="{110FBA2B-1F70-40C1-84AB-1D8519679F5C}"/>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Integrity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3" name="Groep 32">
              <a:extLst>
                <a:ext uri="{FF2B5EF4-FFF2-40B4-BE49-F238E27FC236}">
                  <a16:creationId xmlns:a16="http://schemas.microsoft.com/office/drawing/2014/main" id="{A5C6C882-EBAB-4083-A8BC-E73317C59B61}"/>
                </a:ext>
              </a:extLst>
            </p:cNvPr>
            <p:cNvGrpSpPr/>
            <p:nvPr/>
          </p:nvGrpSpPr>
          <p:grpSpPr>
            <a:xfrm rot="5400000">
              <a:off x="501173" y="2768943"/>
              <a:ext cx="3492281" cy="1835801"/>
              <a:chOff x="6593886" y="1877482"/>
              <a:chExt cx="3492281" cy="1835801"/>
            </a:xfrm>
          </p:grpSpPr>
          <p:sp>
            <p:nvSpPr>
              <p:cNvPr id="35" name="Rechthoek 34">
                <a:extLst>
                  <a:ext uri="{FF2B5EF4-FFF2-40B4-BE49-F238E27FC236}">
                    <a16:creationId xmlns:a16="http://schemas.microsoft.com/office/drawing/2014/main" id="{302BACB6-FE5B-4BE1-8B18-A494B6C1FFB8}"/>
                  </a:ext>
                </a:extLst>
              </p:cNvPr>
              <p:cNvSpPr/>
              <p:nvPr/>
            </p:nvSpPr>
            <p:spPr>
              <a:xfrm>
                <a:off x="6593886" y="1877483"/>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7B2D19E3-37FF-4529-88FA-9FF1C39D8CCB}"/>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7" name="Tekstvak 36">
                <a:extLst>
                  <a:ext uri="{FF2B5EF4-FFF2-40B4-BE49-F238E27FC236}">
                    <a16:creationId xmlns:a16="http://schemas.microsoft.com/office/drawing/2014/main" id="{3373605A-54A7-4FB0-A8E8-89EBE09F0645}"/>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Reasonabilty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Tekstvak 48">
                <a:extLst>
                  <a:ext uri="{FF2B5EF4-FFF2-40B4-BE49-F238E27FC236}">
                    <a16:creationId xmlns:a16="http://schemas.microsoft.com/office/drawing/2014/main" id="{A0D224B8-926F-4424-B367-5CED98CA7BF2}"/>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Timeliness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hthoek 50">
                <a:extLst>
                  <a:ext uri="{FF2B5EF4-FFF2-40B4-BE49-F238E27FC236}">
                    <a16:creationId xmlns:a16="http://schemas.microsoft.com/office/drawing/2014/main" id="{E4978000-93BA-47DB-BC42-A57E2F667EA1}"/>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2" name="Rechthoek 51">
                <a:extLst>
                  <a:ext uri="{FF2B5EF4-FFF2-40B4-BE49-F238E27FC236}">
                    <a16:creationId xmlns:a16="http://schemas.microsoft.com/office/drawing/2014/main" id="{9BE0F49F-A839-4190-A9AC-7D840FB4AC5E}"/>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3" name="Tekstvak 52">
                <a:extLst>
                  <a:ext uri="{FF2B5EF4-FFF2-40B4-BE49-F238E27FC236}">
                    <a16:creationId xmlns:a16="http://schemas.microsoft.com/office/drawing/2014/main" id="{0EEC3C62-32C1-4903-B240-38D6E381C286}"/>
                  </a:ext>
                </a:extLst>
              </p:cNvPr>
              <p:cNvSpPr txBox="1"/>
              <p:nvPr/>
            </p:nvSpPr>
            <p:spPr>
              <a:xfrm rot="16200000">
                <a:off x="7954461" y="259596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Uniqueness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Tekstvak 53">
                <a:extLst>
                  <a:ext uri="{FF2B5EF4-FFF2-40B4-BE49-F238E27FC236}">
                    <a16:creationId xmlns:a16="http://schemas.microsoft.com/office/drawing/2014/main" id="{6AA7674E-DF7B-4B95-A09A-B6D03237717A}"/>
                  </a:ext>
                </a:extLst>
              </p:cNvPr>
              <p:cNvSpPr txBox="1"/>
              <p:nvPr/>
            </p:nvSpPr>
            <p:spPr>
              <a:xfrm rot="16200000">
                <a:off x="8902397" y="2664463"/>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Validity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4" name="Tekstvak 33">
              <a:extLst>
                <a:ext uri="{FF2B5EF4-FFF2-40B4-BE49-F238E27FC236}">
                  <a16:creationId xmlns:a16="http://schemas.microsoft.com/office/drawing/2014/main" id="{0481CA23-8B34-4132-B76B-92F3307602C0}"/>
                </a:ext>
              </a:extLst>
            </p:cNvPr>
            <p:cNvSpPr txBox="1"/>
            <p:nvPr/>
          </p:nvSpPr>
          <p:spPr>
            <a:xfrm>
              <a:off x="3278589" y="1363918"/>
              <a:ext cx="184730" cy="400110"/>
            </a:xfrm>
            <a:prstGeom prst="rect">
              <a:avLst/>
            </a:prstGeom>
            <a:noFill/>
          </p:spPr>
          <p:txBody>
            <a:bodyPr wrap="none" rtlCol="0">
              <a:spAutoFit/>
            </a:bodyPr>
            <a:lstStyle/>
            <a:p>
              <a:pPr algn="ctr"/>
              <a:endParaRPr lang="nl-NL"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535567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Dimensions: </a:t>
            </a:r>
            <a:r>
              <a:rPr lang="en-US" b="1">
                <a:solidFill>
                  <a:srgbClr val="00B294"/>
                </a:solidFill>
              </a:rPr>
              <a:t>Timeliness</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a:cs typeface="Segoe UI"/>
              </a:rPr>
              <a:t>There are two elements contributing to this indicator: </a:t>
            </a:r>
            <a:endParaRPr kumimoji="0" lang="en-US" sz="1600" b="1" i="0" u="none" strike="noStrike" kern="1200" cap="none" spc="0" normalizeH="0" baseline="0" noProof="0">
              <a:ln>
                <a:noFill/>
              </a:ln>
              <a:solidFill>
                <a:prstClr val="white"/>
              </a:solidFill>
              <a:effectLst/>
              <a:uLnTx/>
              <a:uFillTx/>
              <a:latin typeface="Segoe UI"/>
              <a:cs typeface="Segoe UI"/>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mj-lt"/>
              <a:buAutoNum type="arabicPeriod"/>
              <a:tabLst/>
              <a:defRPr/>
            </a:pPr>
            <a:r>
              <a:rPr kumimoji="0" lang="en-US" sz="1600" b="1" i="0" u="none" strike="noStrike" kern="1200" cap="none" spc="0" normalizeH="0" baseline="0" noProof="0">
                <a:ln>
                  <a:noFill/>
                </a:ln>
                <a:solidFill>
                  <a:prstClr val="white"/>
                </a:solidFill>
                <a:effectLst/>
                <a:uLnTx/>
                <a:uFillTx/>
                <a:latin typeface="Segoe UI"/>
                <a:cs typeface="Segoe UI"/>
              </a:rPr>
              <a:t>Currency: </a:t>
            </a:r>
            <a:endParaRPr kumimoji="0"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800100" lvl="1" indent="-342900" defTabSz="914423">
              <a:spcBef>
                <a:spcPts val="500"/>
              </a:spcBef>
              <a:buClr>
                <a:srgbClr val="079FC3"/>
              </a:buClr>
              <a:buSzPct val="70000"/>
              <a:buFont typeface="Wingdings" panose="05000000000000000000" pitchFamily="2" charset="2"/>
              <a:buChar char="§"/>
              <a:defRPr/>
            </a:pPr>
            <a:r>
              <a:rPr kumimoji="0" lang="en-US" sz="1600" b="0" i="0" u="none" strike="noStrike" kern="1200" cap="none" spc="0" normalizeH="0" baseline="0" noProof="0">
                <a:ln>
                  <a:noFill/>
                </a:ln>
                <a:solidFill>
                  <a:prstClr val="white"/>
                </a:solidFill>
                <a:effectLst/>
                <a:uLnTx/>
                <a:uFillTx/>
                <a:latin typeface="Segoe UI"/>
                <a:cs typeface="Segoe UI"/>
              </a:rPr>
              <a:t>Measure of whether data values are the most up-to-date version of the information required</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800100" lvl="1" indent="-342900" defTabSz="914423">
              <a:spcBef>
                <a:spcPts val="500"/>
              </a:spcBef>
              <a:buClr>
                <a:srgbClr val="079FC3"/>
              </a:buClr>
              <a:buSzPct val="70000"/>
              <a:buFont typeface="Wingdings" panose="05000000000000000000" pitchFamily="2" charset="2"/>
              <a:buChar char="§"/>
              <a:defRPr/>
            </a:pPr>
            <a:r>
              <a:rPr kumimoji="0" lang="en-US" sz="1600" b="1" i="0" u="none" strike="noStrike" kern="1200" cap="none" spc="0" normalizeH="0" baseline="0" noProof="0">
                <a:ln>
                  <a:noFill/>
                </a:ln>
                <a:solidFill>
                  <a:prstClr val="white"/>
                </a:solidFill>
                <a:effectLst/>
                <a:uLnTx/>
                <a:uFillTx/>
                <a:latin typeface="Segoe UI"/>
                <a:cs typeface="Segoe UI"/>
              </a:rPr>
              <a:t>Example</a:t>
            </a:r>
            <a:r>
              <a:rPr kumimoji="0" lang="en-US" sz="1600" b="0" i="0" u="none" strike="noStrike" kern="1200" cap="none" spc="0" normalizeH="0" baseline="0" noProof="0">
                <a:ln>
                  <a:noFill/>
                </a:ln>
                <a:solidFill>
                  <a:prstClr val="white"/>
                </a:solidFill>
                <a:effectLst/>
                <a:uLnTx/>
                <a:uFillTx/>
                <a:latin typeface="Segoe UI"/>
                <a:cs typeface="Segoe UI"/>
              </a:rPr>
              <a:t>: address is changed and will be changed in database on day 1 of each month</a:t>
            </a:r>
          </a:p>
          <a:p>
            <a:pPr lvl="1" defTabSz="914423">
              <a:spcBef>
                <a:spcPts val="500"/>
              </a:spcBef>
              <a:buClr>
                <a:srgbClr val="079FC3"/>
              </a:buClr>
              <a:buSzPct val="70000"/>
              <a:defRPr/>
            </a:pPr>
            <a:endParaRPr kumimoji="0" lang="en-US" sz="1600" b="0" i="0" u="none" strike="noStrike" kern="1200" cap="none" spc="0" normalizeH="0" baseline="0" noProof="0">
              <a:ln>
                <a:noFill/>
              </a:ln>
              <a:solidFill>
                <a:prstClr val="white"/>
              </a:solidFill>
              <a:effectLst/>
              <a:uLnTx/>
              <a:uFillTx/>
              <a:latin typeface="Segoe UI"/>
              <a:cs typeface="Segoe UI"/>
            </a:endParaRPr>
          </a:p>
          <a:p>
            <a:pPr marL="342900" indent="-342900" defTabSz="914423">
              <a:spcBef>
                <a:spcPts val="500"/>
              </a:spcBef>
              <a:buClr>
                <a:srgbClr val="079FC3"/>
              </a:buClr>
              <a:buSzPct val="70000"/>
              <a:buFont typeface="+mj-lt"/>
              <a:buAutoNum type="arabicPeriod"/>
              <a:defRPr/>
            </a:pPr>
            <a:r>
              <a:rPr kumimoji="0" lang="en-US" sz="1600" b="1" i="0" u="none" strike="noStrike" kern="1200" cap="none" spc="0" normalizeH="0" baseline="0" noProof="0">
                <a:ln>
                  <a:noFill/>
                </a:ln>
                <a:solidFill>
                  <a:prstClr val="white"/>
                </a:solidFill>
                <a:effectLst/>
                <a:uLnTx/>
                <a:uFillTx/>
                <a:latin typeface="Segoe UI"/>
                <a:cs typeface="Segoe UI"/>
              </a:rPr>
              <a:t>Volatility:</a:t>
            </a:r>
          </a:p>
          <a:p>
            <a:pPr marL="800100" lvl="1" indent="-342900" defTabSz="914423">
              <a:spcBef>
                <a:spcPts val="500"/>
              </a:spcBef>
              <a:buClr>
                <a:srgbClr val="079FC3"/>
              </a:buClr>
              <a:buSzPct val="70000"/>
              <a:buFont typeface="Wingdings" panose="05000000000000000000" pitchFamily="2" charset="2"/>
              <a:buChar char="§"/>
              <a:defRPr/>
            </a:pPr>
            <a:r>
              <a:rPr kumimoji="0" lang="en-US" sz="1600" b="0" i="0" u="none" strike="noStrike" kern="1200" cap="none" spc="0" normalizeH="0" baseline="0" noProof="0">
                <a:ln>
                  <a:noFill/>
                </a:ln>
                <a:solidFill>
                  <a:prstClr val="white"/>
                </a:solidFill>
                <a:effectLst/>
                <a:uLnTx/>
                <a:uFillTx/>
                <a:latin typeface="Segoe UI"/>
                <a:cs typeface="Segoe UI"/>
              </a:rPr>
              <a:t>How frequently data is likely to change and for what reasons</a:t>
            </a:r>
          </a:p>
          <a:p>
            <a:pPr marL="800100" lvl="1" indent="-342900" defTabSz="914423">
              <a:spcBef>
                <a:spcPts val="500"/>
              </a:spcBef>
              <a:buClr>
                <a:srgbClr val="079FC3"/>
              </a:buClr>
              <a:buSzPct val="70000"/>
              <a:buFont typeface="Wingdings" panose="05000000000000000000" pitchFamily="2" charset="2"/>
              <a:buChar char="§"/>
              <a:defRPr/>
            </a:pPr>
            <a:r>
              <a:rPr kumimoji="0" lang="en-US" sz="1600" b="1" i="0" u="none" strike="noStrike" kern="1200" cap="none" spc="0" normalizeH="0" baseline="0" noProof="0">
                <a:ln>
                  <a:noFill/>
                </a:ln>
                <a:solidFill>
                  <a:prstClr val="white"/>
                </a:solidFill>
                <a:effectLst/>
                <a:uLnTx/>
                <a:uFillTx/>
                <a:latin typeface="Segoe UI"/>
                <a:cs typeface="Segoe UI"/>
              </a:rPr>
              <a:t>Example</a:t>
            </a:r>
            <a:r>
              <a:rPr kumimoji="0" lang="en-US" sz="1600" b="0" i="0" u="none" strike="noStrike" kern="1200" cap="none" spc="0" normalizeH="0" baseline="0" noProof="0">
                <a:ln>
                  <a:noFill/>
                </a:ln>
                <a:solidFill>
                  <a:prstClr val="white"/>
                </a:solidFill>
                <a:effectLst/>
                <a:uLnTx/>
                <a:uFillTx/>
                <a:latin typeface="Segoe UI"/>
                <a:cs typeface="Segoe UI"/>
              </a:rPr>
              <a:t>: Date of Birth might have zero volatility whilst stock price would have extremely high volatility</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endParaRPr lang="en-US">
              <a:solidFill>
                <a:schemeClr val="bg1"/>
              </a:solidFill>
            </a:endParaRPr>
          </a:p>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grpSp>
        <p:nvGrpSpPr>
          <p:cNvPr id="27" name="Groep 26">
            <a:extLst>
              <a:ext uri="{FF2B5EF4-FFF2-40B4-BE49-F238E27FC236}">
                <a16:creationId xmlns:a16="http://schemas.microsoft.com/office/drawing/2014/main" id="{494B0378-FCB0-4D88-8A6A-C8680437FB10}"/>
              </a:ext>
            </a:extLst>
          </p:cNvPr>
          <p:cNvGrpSpPr/>
          <p:nvPr/>
        </p:nvGrpSpPr>
        <p:grpSpPr>
          <a:xfrm>
            <a:off x="978891" y="1250028"/>
            <a:ext cx="4761390" cy="4688696"/>
            <a:chOff x="978891" y="1250028"/>
            <a:chExt cx="4761390" cy="4688696"/>
          </a:xfrm>
        </p:grpSpPr>
        <p:sp>
          <p:nvSpPr>
            <p:cNvPr id="30" name="Rechthoek 29">
              <a:extLst>
                <a:ext uri="{FF2B5EF4-FFF2-40B4-BE49-F238E27FC236}">
                  <a16:creationId xmlns:a16="http://schemas.microsoft.com/office/drawing/2014/main" id="{4CF16019-40C1-49EA-A5AC-A966217AAAD9}"/>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3">
              <a:extLst>
                <a:ext uri="{FF2B5EF4-FFF2-40B4-BE49-F238E27FC236}">
                  <a16:creationId xmlns:a16="http://schemas.microsoft.com/office/drawing/2014/main" id="{B82C53EF-9945-423A-9D3D-527F38A204DA}"/>
                </a:ext>
              </a:extLst>
            </p:cNvPr>
            <p:cNvSpPr txBox="1"/>
            <p:nvPr/>
          </p:nvSpPr>
          <p:spPr>
            <a:xfrm rot="5400000">
              <a:off x="5447860" y="3588736"/>
              <a:ext cx="184731" cy="400110"/>
            </a:xfrm>
            <a:prstGeom prst="rect">
              <a:avLst/>
            </a:prstGeom>
            <a:noFill/>
          </p:spPr>
          <p:txBody>
            <a:bodyPr wrap="none" rtlCol="0">
              <a:spAutoFit/>
            </a:bodyPr>
            <a:lstStyle/>
            <a:p>
              <a:endPar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32" name="Groep 31">
              <a:extLst>
                <a:ext uri="{FF2B5EF4-FFF2-40B4-BE49-F238E27FC236}">
                  <a16:creationId xmlns:a16="http://schemas.microsoft.com/office/drawing/2014/main" id="{EB566A16-81AE-4DBC-B7E9-DCBC3950C7CB}"/>
                </a:ext>
              </a:extLst>
            </p:cNvPr>
            <p:cNvGrpSpPr/>
            <p:nvPr/>
          </p:nvGrpSpPr>
          <p:grpSpPr>
            <a:xfrm rot="5400000">
              <a:off x="2524084" y="2787574"/>
              <a:ext cx="3492281" cy="1798539"/>
              <a:chOff x="6593886" y="1877482"/>
              <a:chExt cx="3492281" cy="1798539"/>
            </a:xfrm>
          </p:grpSpPr>
          <p:sp>
            <p:nvSpPr>
              <p:cNvPr id="55" name="Rechthoek 54">
                <a:extLst>
                  <a:ext uri="{FF2B5EF4-FFF2-40B4-BE49-F238E27FC236}">
                    <a16:creationId xmlns:a16="http://schemas.microsoft.com/office/drawing/2014/main" id="{BA95FD15-9518-4082-AA3C-8D0F48802C8F}"/>
                  </a:ext>
                </a:extLst>
              </p:cNvPr>
              <p:cNvSpPr/>
              <p:nvPr/>
            </p:nvSpPr>
            <p:spPr>
              <a:xfrm>
                <a:off x="6593886" y="1877483"/>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6" name="Rechthoek 55">
                <a:extLst>
                  <a:ext uri="{FF2B5EF4-FFF2-40B4-BE49-F238E27FC236}">
                    <a16:creationId xmlns:a16="http://schemas.microsoft.com/office/drawing/2014/main" id="{C9A42659-0327-40E9-AF79-069F114E3EE6}"/>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7" name="Tekstvak 56">
                <a:extLst>
                  <a:ext uri="{FF2B5EF4-FFF2-40B4-BE49-F238E27FC236}">
                    <a16:creationId xmlns:a16="http://schemas.microsoft.com/office/drawing/2014/main" id="{A14CAADC-E723-4A03-A6E0-4F06A91968FA}"/>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Accuracy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8" name="Tekstvak 57">
                <a:extLst>
                  <a:ext uri="{FF2B5EF4-FFF2-40B4-BE49-F238E27FC236}">
                    <a16:creationId xmlns:a16="http://schemas.microsoft.com/office/drawing/2014/main" id="{6EAB524B-08FB-453C-A7A6-A8F60470C5B3}"/>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Completeness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echthoek 58">
                <a:extLst>
                  <a:ext uri="{FF2B5EF4-FFF2-40B4-BE49-F238E27FC236}">
                    <a16:creationId xmlns:a16="http://schemas.microsoft.com/office/drawing/2014/main" id="{2F77E878-5DEE-43AA-A807-41EC6715D5C9}"/>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0" name="Rechthoek 59">
                <a:extLst>
                  <a:ext uri="{FF2B5EF4-FFF2-40B4-BE49-F238E27FC236}">
                    <a16:creationId xmlns:a16="http://schemas.microsoft.com/office/drawing/2014/main" id="{C7E438C5-B6D2-4F65-B889-E15BC77BB5B0}"/>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1" name="Tekstvak 60">
                <a:extLst>
                  <a:ext uri="{FF2B5EF4-FFF2-40B4-BE49-F238E27FC236}">
                    <a16:creationId xmlns:a16="http://schemas.microsoft.com/office/drawing/2014/main" id="{4B8AA4AB-FC7E-44C7-B4D8-7670B8216C3C}"/>
                  </a:ext>
                </a:extLst>
              </p:cNvPr>
              <p:cNvSpPr txBox="1"/>
              <p:nvPr/>
            </p:nvSpPr>
            <p:spPr>
              <a:xfrm rot="16200000">
                <a:off x="7954461" y="2595967"/>
                <a:ext cx="1728309" cy="369332"/>
              </a:xfrm>
              <a:prstGeom prst="rect">
                <a:avLst/>
              </a:prstGeom>
              <a:noFill/>
            </p:spPr>
            <p:txBody>
              <a:bodyPr wrap="square" lIns="91440" tIns="45720" rIns="91440" bIns="45720" rtlCol="0" anchor="t">
                <a:spAutoFit/>
              </a:bodyPr>
              <a:lstStyle/>
              <a:p>
                <a:pPr algn="ctr"/>
                <a:r>
                  <a:rPr lang="nl-NL" err="1">
                    <a:solidFill>
                      <a:schemeClr val="bg1"/>
                    </a:solidFill>
                    <a:latin typeface="Segoe UI"/>
                    <a:ea typeface="Segoe UI" panose="020B0502040204020203" pitchFamily="34" charset="0"/>
                    <a:cs typeface="Segoe UI"/>
                  </a:rPr>
                  <a:t>Consistency</a:t>
                </a:r>
                <a:endParaRPr lang="nl-NL" err="1">
                  <a:solidFill>
                    <a:schemeClr val="bg1"/>
                  </a:solidFill>
                  <a:latin typeface="Segoe UI"/>
                  <a:ea typeface="Segoe UI" panose="020B0502040204020203" pitchFamily="34" charset="0"/>
                  <a:cs typeface="Segoe UI" panose="020B0502040204020203" pitchFamily="34" charset="0"/>
                </a:endParaRPr>
              </a:p>
            </p:txBody>
          </p:sp>
          <p:sp>
            <p:nvSpPr>
              <p:cNvPr id="62" name="Tekstvak 61">
                <a:extLst>
                  <a:ext uri="{FF2B5EF4-FFF2-40B4-BE49-F238E27FC236}">
                    <a16:creationId xmlns:a16="http://schemas.microsoft.com/office/drawing/2014/main" id="{AA288766-4160-4A74-B1B7-61F2B5E79C50}"/>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Integrity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3" name="Groep 32">
              <a:extLst>
                <a:ext uri="{FF2B5EF4-FFF2-40B4-BE49-F238E27FC236}">
                  <a16:creationId xmlns:a16="http://schemas.microsoft.com/office/drawing/2014/main" id="{C4024EE8-CEB3-4E2D-8017-47B7A4A56A3A}"/>
                </a:ext>
              </a:extLst>
            </p:cNvPr>
            <p:cNvGrpSpPr/>
            <p:nvPr/>
          </p:nvGrpSpPr>
          <p:grpSpPr>
            <a:xfrm rot="5400000">
              <a:off x="501173" y="2768943"/>
              <a:ext cx="3492281" cy="1835801"/>
              <a:chOff x="6593886" y="1877482"/>
              <a:chExt cx="3492281" cy="1835801"/>
            </a:xfrm>
          </p:grpSpPr>
          <p:sp>
            <p:nvSpPr>
              <p:cNvPr id="35" name="Rechthoek 34">
                <a:extLst>
                  <a:ext uri="{FF2B5EF4-FFF2-40B4-BE49-F238E27FC236}">
                    <a16:creationId xmlns:a16="http://schemas.microsoft.com/office/drawing/2014/main" id="{87008D51-75AF-445F-9465-A48902495946}"/>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78298FB9-1993-4273-9E60-CA23C7461B41}"/>
                  </a:ext>
                </a:extLst>
              </p:cNvPr>
              <p:cNvSpPr/>
              <p:nvPr/>
            </p:nvSpPr>
            <p:spPr>
              <a:xfrm>
                <a:off x="7545241" y="1877483"/>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7" name="Tekstvak 36">
                <a:extLst>
                  <a:ext uri="{FF2B5EF4-FFF2-40B4-BE49-F238E27FC236}">
                    <a16:creationId xmlns:a16="http://schemas.microsoft.com/office/drawing/2014/main" id="{9C9D29D9-11AB-484E-A5BE-3111B5395286}"/>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Reasonabilty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Tekstvak 48">
                <a:extLst>
                  <a:ext uri="{FF2B5EF4-FFF2-40B4-BE49-F238E27FC236}">
                    <a16:creationId xmlns:a16="http://schemas.microsoft.com/office/drawing/2014/main" id="{A6E4D944-9EEE-4FE4-AB7C-741EF2BF801D}"/>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Timeliness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hthoek 50">
                <a:extLst>
                  <a:ext uri="{FF2B5EF4-FFF2-40B4-BE49-F238E27FC236}">
                    <a16:creationId xmlns:a16="http://schemas.microsoft.com/office/drawing/2014/main" id="{107440FE-3667-44AC-8BD5-B7F979AAE127}"/>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2" name="Rechthoek 51">
                <a:extLst>
                  <a:ext uri="{FF2B5EF4-FFF2-40B4-BE49-F238E27FC236}">
                    <a16:creationId xmlns:a16="http://schemas.microsoft.com/office/drawing/2014/main" id="{46D28242-6D42-42F7-874B-F2BF3A460C4B}"/>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3" name="Tekstvak 52">
                <a:extLst>
                  <a:ext uri="{FF2B5EF4-FFF2-40B4-BE49-F238E27FC236}">
                    <a16:creationId xmlns:a16="http://schemas.microsoft.com/office/drawing/2014/main" id="{E4844FA8-6C17-4B99-838F-E2B4C5F32A5D}"/>
                  </a:ext>
                </a:extLst>
              </p:cNvPr>
              <p:cNvSpPr txBox="1"/>
              <p:nvPr/>
            </p:nvSpPr>
            <p:spPr>
              <a:xfrm rot="16200000">
                <a:off x="7954461" y="259596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Uniqueness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Tekstvak 53">
                <a:extLst>
                  <a:ext uri="{FF2B5EF4-FFF2-40B4-BE49-F238E27FC236}">
                    <a16:creationId xmlns:a16="http://schemas.microsoft.com/office/drawing/2014/main" id="{7A959560-8821-41CD-B2D4-9AABF7CB7102}"/>
                  </a:ext>
                </a:extLst>
              </p:cNvPr>
              <p:cNvSpPr txBox="1"/>
              <p:nvPr/>
            </p:nvSpPr>
            <p:spPr>
              <a:xfrm rot="16200000">
                <a:off x="8902397" y="2664463"/>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Validity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4" name="Tekstvak 33">
              <a:extLst>
                <a:ext uri="{FF2B5EF4-FFF2-40B4-BE49-F238E27FC236}">
                  <a16:creationId xmlns:a16="http://schemas.microsoft.com/office/drawing/2014/main" id="{D6F0A9B6-4752-4A15-BDCC-26C3ECA72F33}"/>
                </a:ext>
              </a:extLst>
            </p:cNvPr>
            <p:cNvSpPr txBox="1"/>
            <p:nvPr/>
          </p:nvSpPr>
          <p:spPr>
            <a:xfrm>
              <a:off x="3278589" y="1363918"/>
              <a:ext cx="184730" cy="400110"/>
            </a:xfrm>
            <a:prstGeom prst="rect">
              <a:avLst/>
            </a:prstGeom>
            <a:noFill/>
          </p:spPr>
          <p:txBody>
            <a:bodyPr wrap="none" rtlCol="0">
              <a:spAutoFit/>
            </a:bodyPr>
            <a:lstStyle/>
            <a:p>
              <a:pPr algn="ctr"/>
              <a:endParaRPr lang="nl-NL"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982870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Dimensions: </a:t>
            </a:r>
            <a:r>
              <a:rPr lang="en-US" b="1">
                <a:solidFill>
                  <a:srgbClr val="00B294"/>
                </a:solidFill>
              </a:rPr>
              <a:t>Uniqueness</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a:cs typeface="Segoe UI"/>
              </a:rPr>
              <a:t>Uniqueness states that no entity exists more than once within the data set</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a:cs typeface="Segoe UI"/>
              </a:rPr>
              <a:t>Metric:</a:t>
            </a:r>
            <a:endParaRPr kumimoji="0" lang="en-US" sz="1600" b="0" i="0" u="none" strike="noStrike" kern="1200" cap="none" spc="0" normalizeH="0" baseline="0" noProof="0">
              <a:ln>
                <a:noFill/>
              </a:ln>
              <a:solidFill>
                <a:prstClr val="white"/>
              </a:solidFill>
              <a:effectLst/>
              <a:uLnTx/>
              <a:uFillTx/>
              <a:latin typeface="Segoe UI"/>
              <a:cs typeface="Segoe UI"/>
            </a:endParaRPr>
          </a:p>
          <a:p>
            <a:pPr marL="637205" lvl="1" indent="-180005" defTabSz="914423">
              <a:spcBef>
                <a:spcPts val="500"/>
              </a:spcBef>
              <a:buClr>
                <a:srgbClr val="079FC3"/>
              </a:buClr>
              <a:buSzPct val="70000"/>
              <a:buFont typeface="Wingdings" panose="05000000000000000000" pitchFamily="2" charset="2"/>
              <a:buChar char="§"/>
              <a:defRPr/>
            </a:pPr>
            <a:r>
              <a:rPr kumimoji="0" lang="en-US" sz="1600" b="0" i="0" u="none" strike="noStrike" kern="1200" cap="none" spc="0" normalizeH="0" baseline="0" noProof="0">
                <a:ln>
                  <a:noFill/>
                </a:ln>
                <a:solidFill>
                  <a:prstClr val="white"/>
                </a:solidFill>
                <a:effectLst/>
                <a:uLnTx/>
                <a:uFillTx/>
                <a:latin typeface="Segoe UI"/>
                <a:cs typeface="Segoe UI"/>
              </a:rPr>
              <a:t>Count the number of duplicate records identified</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a:cs typeface="Segoe UI"/>
              </a:rPr>
              <a:t>Example:</a:t>
            </a:r>
            <a:endParaRPr kumimoji="0" lang="en-US" sz="1600" b="0" i="0" u="none" strike="noStrike" kern="1200" cap="none" spc="0" normalizeH="0" baseline="0" noProof="0">
              <a:ln>
                <a:noFill/>
              </a:ln>
              <a:solidFill>
                <a:prstClr val="white"/>
              </a:solidFill>
              <a:effectLst/>
              <a:uLnTx/>
              <a:uFillTx/>
              <a:latin typeface="Segoe UI"/>
              <a:cs typeface="Segoe UI"/>
            </a:endParaRPr>
          </a:p>
          <a:p>
            <a:pPr marL="800100" lvl="1" indent="-342900" defTabSz="914423">
              <a:spcBef>
                <a:spcPts val="500"/>
              </a:spcBef>
              <a:buClr>
                <a:srgbClr val="079FC3"/>
              </a:buClr>
              <a:buSzPct val="70000"/>
              <a:buFont typeface="Wingdings" panose="05000000000000000000" pitchFamily="2" charset="2"/>
              <a:buChar char="§"/>
              <a:defRPr/>
            </a:pPr>
            <a:r>
              <a:rPr kumimoji="0" lang="en-US" sz="1600" b="0" i="0" u="none" strike="noStrike" kern="1200" cap="none" spc="0" normalizeH="0" baseline="0" noProof="0">
                <a:ln>
                  <a:noFill/>
                </a:ln>
                <a:solidFill>
                  <a:prstClr val="white"/>
                </a:solidFill>
                <a:effectLst/>
                <a:uLnTx/>
                <a:uFillTx/>
                <a:latin typeface="Segoe UI"/>
                <a:cs typeface="Segoe UI"/>
              </a:rPr>
              <a:t>There should be one and only one current row per postal code in the Postal Codes master list</a:t>
            </a:r>
          </a:p>
          <a:p>
            <a:pPr marL="800100" lvl="1" indent="-342900" defTabSz="914423">
              <a:spcBef>
                <a:spcPts val="500"/>
              </a:spcBef>
              <a:buClr>
                <a:srgbClr val="079FC3"/>
              </a:buClr>
              <a:buSzPct val="70000"/>
              <a:buFont typeface="Wingdings" panose="05000000000000000000" pitchFamily="2" charset="2"/>
              <a:buChar char="§"/>
              <a:defRPr/>
            </a:pPr>
            <a:r>
              <a:rPr kumimoji="0" lang="en-US" sz="1600" b="0" i="0" u="none" strike="noStrike" kern="1200" cap="none" spc="0" normalizeH="0" baseline="0" noProof="0">
                <a:ln>
                  <a:noFill/>
                </a:ln>
                <a:solidFill>
                  <a:prstClr val="white"/>
                </a:solidFill>
                <a:effectLst/>
                <a:uLnTx/>
                <a:uFillTx/>
                <a:latin typeface="Segoe UI"/>
                <a:cs typeface="Segoe UI"/>
              </a:rPr>
              <a:t>Combination of customer name, address, postal code and number should be unique</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endParaRPr lang="en-US">
              <a:solidFill>
                <a:schemeClr val="bg1"/>
              </a:solidFill>
            </a:endParaRPr>
          </a:p>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grpSp>
        <p:nvGrpSpPr>
          <p:cNvPr id="27" name="Groep 26">
            <a:extLst>
              <a:ext uri="{FF2B5EF4-FFF2-40B4-BE49-F238E27FC236}">
                <a16:creationId xmlns:a16="http://schemas.microsoft.com/office/drawing/2014/main" id="{F8E2B6D3-9236-4E68-BEFE-05EBA3FC4A13}"/>
              </a:ext>
            </a:extLst>
          </p:cNvPr>
          <p:cNvGrpSpPr/>
          <p:nvPr/>
        </p:nvGrpSpPr>
        <p:grpSpPr>
          <a:xfrm>
            <a:off x="978891" y="1250028"/>
            <a:ext cx="4761390" cy="4688696"/>
            <a:chOff x="978891" y="1250028"/>
            <a:chExt cx="4761390" cy="4688696"/>
          </a:xfrm>
        </p:grpSpPr>
        <p:sp>
          <p:nvSpPr>
            <p:cNvPr id="30" name="Rechthoek 29">
              <a:extLst>
                <a:ext uri="{FF2B5EF4-FFF2-40B4-BE49-F238E27FC236}">
                  <a16:creationId xmlns:a16="http://schemas.microsoft.com/office/drawing/2014/main" id="{BB4BE0BC-D587-4026-BF23-D4459961B0E9}"/>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3">
              <a:extLst>
                <a:ext uri="{FF2B5EF4-FFF2-40B4-BE49-F238E27FC236}">
                  <a16:creationId xmlns:a16="http://schemas.microsoft.com/office/drawing/2014/main" id="{6E702BB1-9E76-4C90-8B66-4987E768B56D}"/>
                </a:ext>
              </a:extLst>
            </p:cNvPr>
            <p:cNvSpPr txBox="1"/>
            <p:nvPr/>
          </p:nvSpPr>
          <p:spPr>
            <a:xfrm rot="5400000">
              <a:off x="5447860" y="3588736"/>
              <a:ext cx="184731" cy="400110"/>
            </a:xfrm>
            <a:prstGeom prst="rect">
              <a:avLst/>
            </a:prstGeom>
            <a:noFill/>
          </p:spPr>
          <p:txBody>
            <a:bodyPr wrap="none" rtlCol="0">
              <a:spAutoFit/>
            </a:bodyPr>
            <a:lstStyle/>
            <a:p>
              <a:endPar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32" name="Groep 31">
              <a:extLst>
                <a:ext uri="{FF2B5EF4-FFF2-40B4-BE49-F238E27FC236}">
                  <a16:creationId xmlns:a16="http://schemas.microsoft.com/office/drawing/2014/main" id="{9DFD02B4-53C0-4191-B109-4932E8802B80}"/>
                </a:ext>
              </a:extLst>
            </p:cNvPr>
            <p:cNvGrpSpPr/>
            <p:nvPr/>
          </p:nvGrpSpPr>
          <p:grpSpPr>
            <a:xfrm rot="5400000">
              <a:off x="2524084" y="2787574"/>
              <a:ext cx="3492281" cy="1798539"/>
              <a:chOff x="6593886" y="1877482"/>
              <a:chExt cx="3492281" cy="1798539"/>
            </a:xfrm>
          </p:grpSpPr>
          <p:sp>
            <p:nvSpPr>
              <p:cNvPr id="55" name="Rechthoek 54">
                <a:extLst>
                  <a:ext uri="{FF2B5EF4-FFF2-40B4-BE49-F238E27FC236}">
                    <a16:creationId xmlns:a16="http://schemas.microsoft.com/office/drawing/2014/main" id="{3A8239B4-F04C-4E2D-B956-DD405B10EFBE}"/>
                  </a:ext>
                </a:extLst>
              </p:cNvPr>
              <p:cNvSpPr/>
              <p:nvPr/>
            </p:nvSpPr>
            <p:spPr>
              <a:xfrm>
                <a:off x="6593886" y="1877483"/>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6" name="Rechthoek 55">
                <a:extLst>
                  <a:ext uri="{FF2B5EF4-FFF2-40B4-BE49-F238E27FC236}">
                    <a16:creationId xmlns:a16="http://schemas.microsoft.com/office/drawing/2014/main" id="{73CBFD95-2333-4569-A541-804ABD26BA09}"/>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7" name="Tekstvak 56">
                <a:extLst>
                  <a:ext uri="{FF2B5EF4-FFF2-40B4-BE49-F238E27FC236}">
                    <a16:creationId xmlns:a16="http://schemas.microsoft.com/office/drawing/2014/main" id="{1109E1C7-2834-4DD9-971C-4E43CE1DE9AE}"/>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Accuracy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8" name="Tekstvak 57">
                <a:extLst>
                  <a:ext uri="{FF2B5EF4-FFF2-40B4-BE49-F238E27FC236}">
                    <a16:creationId xmlns:a16="http://schemas.microsoft.com/office/drawing/2014/main" id="{636D09A9-1997-4B84-986D-E6CDDCBF9CC2}"/>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Completeness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echthoek 58">
                <a:extLst>
                  <a:ext uri="{FF2B5EF4-FFF2-40B4-BE49-F238E27FC236}">
                    <a16:creationId xmlns:a16="http://schemas.microsoft.com/office/drawing/2014/main" id="{09489AFD-4FE8-42A1-9040-C1506ECA2009}"/>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0" name="Rechthoek 59">
                <a:extLst>
                  <a:ext uri="{FF2B5EF4-FFF2-40B4-BE49-F238E27FC236}">
                    <a16:creationId xmlns:a16="http://schemas.microsoft.com/office/drawing/2014/main" id="{6CD96DE9-CCAD-4344-B682-DEBD5511C296}"/>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1" name="Tekstvak 60">
                <a:extLst>
                  <a:ext uri="{FF2B5EF4-FFF2-40B4-BE49-F238E27FC236}">
                    <a16:creationId xmlns:a16="http://schemas.microsoft.com/office/drawing/2014/main" id="{30A1F069-AA18-4E93-B095-D9E13129298A}"/>
                  </a:ext>
                </a:extLst>
              </p:cNvPr>
              <p:cNvSpPr txBox="1"/>
              <p:nvPr/>
            </p:nvSpPr>
            <p:spPr>
              <a:xfrm rot="16200000">
                <a:off x="7954461" y="2595967"/>
                <a:ext cx="1728309" cy="369332"/>
              </a:xfrm>
              <a:prstGeom prst="rect">
                <a:avLst/>
              </a:prstGeom>
              <a:noFill/>
            </p:spPr>
            <p:txBody>
              <a:bodyPr wrap="square" lIns="91440" tIns="45720" rIns="91440" bIns="45720" rtlCol="0" anchor="t">
                <a:spAutoFit/>
              </a:bodyPr>
              <a:lstStyle/>
              <a:p>
                <a:pPr algn="ctr"/>
                <a:r>
                  <a:rPr lang="nl-NL" err="1">
                    <a:solidFill>
                      <a:schemeClr val="bg1"/>
                    </a:solidFill>
                    <a:latin typeface="Segoe UI"/>
                    <a:ea typeface="Segoe UI" panose="020B0502040204020203" pitchFamily="34" charset="0"/>
                    <a:cs typeface="Segoe UI"/>
                  </a:rPr>
                  <a:t>Consistency</a:t>
                </a:r>
                <a:endParaRPr lang="nl-NL" err="1">
                  <a:solidFill>
                    <a:schemeClr val="bg1"/>
                  </a:solidFill>
                  <a:latin typeface="Segoe UI"/>
                  <a:ea typeface="Segoe UI" panose="020B0502040204020203" pitchFamily="34" charset="0"/>
                  <a:cs typeface="Segoe UI" panose="020B0502040204020203" pitchFamily="34" charset="0"/>
                </a:endParaRPr>
              </a:p>
            </p:txBody>
          </p:sp>
          <p:sp>
            <p:nvSpPr>
              <p:cNvPr id="62" name="Tekstvak 61">
                <a:extLst>
                  <a:ext uri="{FF2B5EF4-FFF2-40B4-BE49-F238E27FC236}">
                    <a16:creationId xmlns:a16="http://schemas.microsoft.com/office/drawing/2014/main" id="{37866D0D-AE8A-4F2E-BCB0-39C9B646448B}"/>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Integrity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3" name="Groep 32">
              <a:extLst>
                <a:ext uri="{FF2B5EF4-FFF2-40B4-BE49-F238E27FC236}">
                  <a16:creationId xmlns:a16="http://schemas.microsoft.com/office/drawing/2014/main" id="{2F8CD504-DBB6-471D-BAEE-F534CB50763F}"/>
                </a:ext>
              </a:extLst>
            </p:cNvPr>
            <p:cNvGrpSpPr/>
            <p:nvPr/>
          </p:nvGrpSpPr>
          <p:grpSpPr>
            <a:xfrm rot="5400000">
              <a:off x="501173" y="2768943"/>
              <a:ext cx="3492281" cy="1835801"/>
              <a:chOff x="6593886" y="1877482"/>
              <a:chExt cx="3492281" cy="1835801"/>
            </a:xfrm>
          </p:grpSpPr>
          <p:sp>
            <p:nvSpPr>
              <p:cNvPr id="35" name="Rechthoek 34">
                <a:extLst>
                  <a:ext uri="{FF2B5EF4-FFF2-40B4-BE49-F238E27FC236}">
                    <a16:creationId xmlns:a16="http://schemas.microsoft.com/office/drawing/2014/main" id="{78C2C73E-7981-406A-89DB-24258388FB5B}"/>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8CF2B7ED-D71C-45A3-8A75-9AE38F7EA7D0}"/>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7" name="Tekstvak 36">
                <a:extLst>
                  <a:ext uri="{FF2B5EF4-FFF2-40B4-BE49-F238E27FC236}">
                    <a16:creationId xmlns:a16="http://schemas.microsoft.com/office/drawing/2014/main" id="{9570AA10-849E-4AE4-B9B7-4941A4EC8AAF}"/>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Reasonabilty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9" name="Tekstvak 48">
                <a:extLst>
                  <a:ext uri="{FF2B5EF4-FFF2-40B4-BE49-F238E27FC236}">
                    <a16:creationId xmlns:a16="http://schemas.microsoft.com/office/drawing/2014/main" id="{3ADADCF1-7A3E-458C-8B3F-B167830F4508}"/>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Timeliness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1" name="Rechthoek 50">
                <a:extLst>
                  <a:ext uri="{FF2B5EF4-FFF2-40B4-BE49-F238E27FC236}">
                    <a16:creationId xmlns:a16="http://schemas.microsoft.com/office/drawing/2014/main" id="{5A157D1A-4DA9-4B1A-A0E2-4A5EA78C75EC}"/>
                  </a:ext>
                </a:extLst>
              </p:cNvPr>
              <p:cNvSpPr/>
              <p:nvPr/>
            </p:nvSpPr>
            <p:spPr>
              <a:xfrm>
                <a:off x="8496596" y="1877482"/>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2" name="Rechthoek 51">
                <a:extLst>
                  <a:ext uri="{FF2B5EF4-FFF2-40B4-BE49-F238E27FC236}">
                    <a16:creationId xmlns:a16="http://schemas.microsoft.com/office/drawing/2014/main" id="{7A595688-0AE4-492C-BEB6-4F105B0311AC}"/>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3" name="Tekstvak 52">
                <a:extLst>
                  <a:ext uri="{FF2B5EF4-FFF2-40B4-BE49-F238E27FC236}">
                    <a16:creationId xmlns:a16="http://schemas.microsoft.com/office/drawing/2014/main" id="{6287E2B1-3767-45D5-87E5-13BD71C9C021}"/>
                  </a:ext>
                </a:extLst>
              </p:cNvPr>
              <p:cNvSpPr txBox="1"/>
              <p:nvPr/>
            </p:nvSpPr>
            <p:spPr>
              <a:xfrm rot="16200000">
                <a:off x="7954461" y="259596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Uniqueness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Tekstvak 53">
                <a:extLst>
                  <a:ext uri="{FF2B5EF4-FFF2-40B4-BE49-F238E27FC236}">
                    <a16:creationId xmlns:a16="http://schemas.microsoft.com/office/drawing/2014/main" id="{6B316D04-A6F2-4231-9586-D89B328BC117}"/>
                  </a:ext>
                </a:extLst>
              </p:cNvPr>
              <p:cNvSpPr txBox="1"/>
              <p:nvPr/>
            </p:nvSpPr>
            <p:spPr>
              <a:xfrm rot="16200000">
                <a:off x="8902397" y="2664463"/>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Validity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4" name="Tekstvak 33">
              <a:extLst>
                <a:ext uri="{FF2B5EF4-FFF2-40B4-BE49-F238E27FC236}">
                  <a16:creationId xmlns:a16="http://schemas.microsoft.com/office/drawing/2014/main" id="{E44CFFC9-B93F-4792-A073-551A4B8BB33E}"/>
                </a:ext>
              </a:extLst>
            </p:cNvPr>
            <p:cNvSpPr txBox="1"/>
            <p:nvPr/>
          </p:nvSpPr>
          <p:spPr>
            <a:xfrm>
              <a:off x="3278588" y="1363918"/>
              <a:ext cx="184730" cy="400110"/>
            </a:xfrm>
            <a:prstGeom prst="rect">
              <a:avLst/>
            </a:prstGeom>
            <a:noFill/>
          </p:spPr>
          <p:txBody>
            <a:bodyPr wrap="none" rtlCol="0">
              <a:spAutoFit/>
            </a:bodyPr>
            <a:lstStyle/>
            <a:p>
              <a:pPr algn="ctr"/>
              <a:endParaRPr lang="nl-NL"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26755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Dimensions: </a:t>
            </a:r>
            <a:r>
              <a:rPr lang="en-US" b="1">
                <a:solidFill>
                  <a:srgbClr val="00B294"/>
                </a:solidFill>
              </a:rPr>
              <a:t>Validity</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sz="15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79705" indent="-179705" defTabSz="914423">
              <a:spcBef>
                <a:spcPts val="500"/>
              </a:spcBef>
              <a:buClr>
                <a:srgbClr val="079FC3"/>
              </a:buClr>
              <a:buSzPct val="70000"/>
              <a:buFont typeface="Wingdings" panose="05000000000000000000" pitchFamily="2" charset="2"/>
              <a:buChar char="§"/>
              <a:defRPr/>
            </a:pPr>
            <a:r>
              <a:rPr lang="en-US" sz="1600">
                <a:latin typeface="Segoe UI"/>
                <a:cs typeface="Segoe UI"/>
              </a:rPr>
              <a:t>Validity refers to whether data values are in accordance with a defined set of rules or values</a:t>
            </a:r>
            <a:endParaRPr lang="en-US" sz="16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Metric:</a:t>
            </a:r>
            <a:endParaRPr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636905" lvl="1" indent="-179705" defTabSz="914423">
              <a:spcBef>
                <a:spcPts val="500"/>
              </a:spcBef>
              <a:buClr>
                <a:srgbClr val="079FC3"/>
              </a:buClr>
              <a:buSzPct val="70000"/>
              <a:buFont typeface="Wingdings" panose="05000000000000000000" pitchFamily="2" charset="2"/>
              <a:buChar char="§"/>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Count the number of records where the set business rule is met</a:t>
            </a:r>
            <a:endParaRPr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79705" marR="0" lvl="0" indent="-1797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lang="en-US" sz="1600" b="1">
                <a:latin typeface="Segoe UI"/>
                <a:cs typeface="Segoe UI"/>
              </a:rPr>
              <a:t>Example</a:t>
            </a:r>
            <a:r>
              <a:rPr kumimoji="0" lang="en-US" sz="1600" b="1" i="0" u="none" strike="noStrike" kern="1200" cap="none" spc="0" normalizeH="0" baseline="0" noProof="0">
                <a:ln>
                  <a:noFill/>
                </a:ln>
                <a:effectLst/>
                <a:uLnTx/>
                <a:uFillTx/>
                <a:latin typeface="Segoe UI"/>
                <a:cs typeface="Segoe UI"/>
              </a:rPr>
              <a:t>:</a:t>
            </a:r>
            <a:endParaRPr lang="en-US" sz="1600" b="1" i="0" u="none" strike="noStrike" kern="1200" cap="none" spc="0" normalizeH="0" baseline="0" noProof="0">
              <a:ln>
                <a:noFill/>
              </a:ln>
              <a:effectLst/>
              <a:uLnTx/>
              <a:uFillTx/>
              <a:latin typeface="Segoe UI"/>
              <a:cs typeface="Segoe UI"/>
            </a:endParaRPr>
          </a:p>
          <a:p>
            <a:pPr marL="800100" lvl="1" indent="-342900" defTabSz="914423">
              <a:spcBef>
                <a:spcPts val="500"/>
              </a:spcBef>
              <a:buClr>
                <a:srgbClr val="079FC3"/>
              </a:buClr>
              <a:buSzPct val="70000"/>
              <a:buFont typeface="Arial" panose="020B0604020202020204" pitchFamily="34" charset="0"/>
              <a:buChar char="•"/>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Age of a human must be between 0 and 500</a:t>
            </a:r>
          </a:p>
          <a:p>
            <a:pPr marL="800100" lvl="1" indent="-342900" defTabSz="914423">
              <a:spcBef>
                <a:spcPts val="500"/>
              </a:spcBef>
              <a:buClr>
                <a:srgbClr val="079FC3"/>
              </a:buClr>
              <a:buSzPct val="70000"/>
              <a:buFont typeface="Arial" panose="020B0604020202020204" pitchFamily="34" charset="0"/>
              <a:buChar char="•"/>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Company Number is one of {1, 2, 3}</a:t>
            </a:r>
          </a:p>
          <a:p>
            <a:pPr marL="800100" lvl="1" indent="-342900" defTabSz="914423">
              <a:spcBef>
                <a:spcPts val="500"/>
              </a:spcBef>
              <a:buClr>
                <a:srgbClr val="079FC3"/>
              </a:buClr>
              <a:buSzPct val="70000"/>
              <a:buFont typeface="Arial" panose="020B0604020202020204" pitchFamily="34" charset="0"/>
              <a:buChar char="•"/>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 loan must have at least 1 loan part</a:t>
            </a:r>
          </a:p>
          <a:p>
            <a:pPr marL="800100" lvl="1" indent="-342900" defTabSz="914423">
              <a:spcBef>
                <a:spcPts val="500"/>
              </a:spcBef>
              <a:buClr>
                <a:srgbClr val="079FC3"/>
              </a:buClr>
              <a:buSzPct val="70000"/>
              <a:buFont typeface="Arial" panose="020B0604020202020204" pitchFamily="34" charset="0"/>
              <a:buChar char="•"/>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Number of employees is between 1 and 1000</a:t>
            </a:r>
          </a:p>
          <a:p>
            <a:pPr marL="800100" lvl="1" indent="-342900" defTabSz="914423">
              <a:spcBef>
                <a:spcPts val="500"/>
              </a:spcBef>
              <a:buClr>
                <a:srgbClr val="079FC3"/>
              </a:buClr>
              <a:buSzPct val="70000"/>
              <a:buFont typeface="Arial" panose="020B0604020202020204" pitchFamily="34" charset="0"/>
              <a:buChar char="•"/>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Distance between 2 locations cannot be negative</a:t>
            </a: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endParaRPr lang="en-US">
              <a:solidFill>
                <a:schemeClr val="bg1"/>
              </a:solidFill>
            </a:endParaRPr>
          </a:p>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ep 4">
            <a:extLst>
              <a:ext uri="{FF2B5EF4-FFF2-40B4-BE49-F238E27FC236}">
                <a16:creationId xmlns:a16="http://schemas.microsoft.com/office/drawing/2014/main" id="{80013562-4734-40E2-9B95-DB38A814EA45}"/>
              </a:ext>
            </a:extLst>
          </p:cNvPr>
          <p:cNvGrpSpPr/>
          <p:nvPr/>
        </p:nvGrpSpPr>
        <p:grpSpPr>
          <a:xfrm>
            <a:off x="978891" y="1250028"/>
            <a:ext cx="4761390" cy="4688696"/>
            <a:chOff x="978891" y="1250028"/>
            <a:chExt cx="4761390" cy="4688696"/>
          </a:xfrm>
        </p:grpSpPr>
        <p:sp>
          <p:nvSpPr>
            <p:cNvPr id="7" name="Rechthoek 6">
              <a:extLst>
                <a:ext uri="{FF2B5EF4-FFF2-40B4-BE49-F238E27FC236}">
                  <a16:creationId xmlns:a16="http://schemas.microsoft.com/office/drawing/2014/main" id="{C7EC7283-3B75-46B1-9EA0-4380965EABED}"/>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EA1A5AE-4A1E-46A5-B3FF-66F0F68C339B}"/>
                </a:ext>
              </a:extLst>
            </p:cNvPr>
            <p:cNvSpPr txBox="1"/>
            <p:nvPr/>
          </p:nvSpPr>
          <p:spPr>
            <a:xfrm rot="5400000">
              <a:off x="5447860" y="3588736"/>
              <a:ext cx="184731" cy="400110"/>
            </a:xfrm>
            <a:prstGeom prst="rect">
              <a:avLst/>
            </a:prstGeom>
            <a:noFill/>
          </p:spPr>
          <p:txBody>
            <a:bodyPr wrap="none" rtlCol="0">
              <a:spAutoFit/>
            </a:bodyPr>
            <a:lstStyle/>
            <a:p>
              <a:endPar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38" name="Groep 37">
              <a:extLst>
                <a:ext uri="{FF2B5EF4-FFF2-40B4-BE49-F238E27FC236}">
                  <a16:creationId xmlns:a16="http://schemas.microsoft.com/office/drawing/2014/main" id="{7D79A60A-447A-4FFE-A862-804AF33837D4}"/>
                </a:ext>
              </a:extLst>
            </p:cNvPr>
            <p:cNvGrpSpPr/>
            <p:nvPr/>
          </p:nvGrpSpPr>
          <p:grpSpPr>
            <a:xfrm rot="5400000">
              <a:off x="2524084" y="2787574"/>
              <a:ext cx="3492281" cy="1798539"/>
              <a:chOff x="6593886" y="1877482"/>
              <a:chExt cx="3492281" cy="1798539"/>
            </a:xfrm>
          </p:grpSpPr>
          <p:sp>
            <p:nvSpPr>
              <p:cNvPr id="20" name="Rechthoek 19">
                <a:extLst>
                  <a:ext uri="{FF2B5EF4-FFF2-40B4-BE49-F238E27FC236}">
                    <a16:creationId xmlns:a16="http://schemas.microsoft.com/office/drawing/2014/main" id="{A0DD4EC1-8DBD-4387-8892-D992F21ECAB2}"/>
                  </a:ext>
                </a:extLst>
              </p:cNvPr>
              <p:cNvSpPr/>
              <p:nvPr/>
            </p:nvSpPr>
            <p:spPr>
              <a:xfrm>
                <a:off x="6593886" y="1877483"/>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3" name="Rechthoek 22">
                <a:extLst>
                  <a:ext uri="{FF2B5EF4-FFF2-40B4-BE49-F238E27FC236}">
                    <a16:creationId xmlns:a16="http://schemas.microsoft.com/office/drawing/2014/main" id="{B7DA32AA-3338-4313-A059-E2D3E1CF047F}"/>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4" name="Tekstvak 23">
                <a:extLst>
                  <a:ext uri="{FF2B5EF4-FFF2-40B4-BE49-F238E27FC236}">
                    <a16:creationId xmlns:a16="http://schemas.microsoft.com/office/drawing/2014/main" id="{19E5D889-AFA5-4166-A40F-CADBDDB63EEB}"/>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Accuracy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19" name="Tekstvak 18">
                <a:extLst>
                  <a:ext uri="{FF2B5EF4-FFF2-40B4-BE49-F238E27FC236}">
                    <a16:creationId xmlns:a16="http://schemas.microsoft.com/office/drawing/2014/main" id="{1A7AB86C-DCE3-47A3-8822-8B3569F7C32F}"/>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Completeness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3EC7F4FE-A948-4367-8A88-39FD73BF4067}"/>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EA9F8D19-9553-4606-A658-EE0CE20F01AA}"/>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8" name="Tekstvak 27">
                <a:extLst>
                  <a:ext uri="{FF2B5EF4-FFF2-40B4-BE49-F238E27FC236}">
                    <a16:creationId xmlns:a16="http://schemas.microsoft.com/office/drawing/2014/main" id="{C7EB8D1A-DA76-41E7-BF33-9AEE7FF6F220}"/>
                  </a:ext>
                </a:extLst>
              </p:cNvPr>
              <p:cNvSpPr txBox="1"/>
              <p:nvPr/>
            </p:nvSpPr>
            <p:spPr>
              <a:xfrm rot="16200000">
                <a:off x="7954461" y="2595967"/>
                <a:ext cx="1728309" cy="369332"/>
              </a:xfrm>
              <a:prstGeom prst="rect">
                <a:avLst/>
              </a:prstGeom>
              <a:noFill/>
            </p:spPr>
            <p:txBody>
              <a:bodyPr wrap="square" lIns="91440" tIns="45720" rIns="91440" bIns="45720" rtlCol="0" anchor="t">
                <a:spAutoFit/>
              </a:bodyPr>
              <a:lstStyle/>
              <a:p>
                <a:pPr algn="ctr"/>
                <a:r>
                  <a:rPr lang="nl-NL" err="1">
                    <a:solidFill>
                      <a:schemeClr val="bg1"/>
                    </a:solidFill>
                    <a:latin typeface="Segoe UI"/>
                    <a:ea typeface="Segoe UI" panose="020B0502040204020203" pitchFamily="34" charset="0"/>
                    <a:cs typeface="Segoe UI"/>
                  </a:rPr>
                  <a:t>Consistency</a:t>
                </a:r>
                <a:endParaRPr lang="nl-NL"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Tekstvak 28">
                <a:extLst>
                  <a:ext uri="{FF2B5EF4-FFF2-40B4-BE49-F238E27FC236}">
                    <a16:creationId xmlns:a16="http://schemas.microsoft.com/office/drawing/2014/main" id="{96BBB6DD-DEE8-4B4D-91C9-EE67B516DDB2}"/>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Integrity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9" name="Groep 38">
              <a:extLst>
                <a:ext uri="{FF2B5EF4-FFF2-40B4-BE49-F238E27FC236}">
                  <a16:creationId xmlns:a16="http://schemas.microsoft.com/office/drawing/2014/main" id="{1B8FDBA4-32D2-48B4-9F80-415E833EAB15}"/>
                </a:ext>
              </a:extLst>
            </p:cNvPr>
            <p:cNvGrpSpPr/>
            <p:nvPr/>
          </p:nvGrpSpPr>
          <p:grpSpPr>
            <a:xfrm rot="5400000">
              <a:off x="501173" y="2768943"/>
              <a:ext cx="3492281" cy="1835801"/>
              <a:chOff x="6593886" y="1877482"/>
              <a:chExt cx="3492281" cy="1835801"/>
            </a:xfrm>
          </p:grpSpPr>
          <p:sp>
            <p:nvSpPr>
              <p:cNvPr id="40" name="Rechthoek 39">
                <a:extLst>
                  <a:ext uri="{FF2B5EF4-FFF2-40B4-BE49-F238E27FC236}">
                    <a16:creationId xmlns:a16="http://schemas.microsoft.com/office/drawing/2014/main" id="{05F0A1D3-36B3-43FD-A34C-AD36D99BE98F}"/>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41" name="Rechthoek 40">
                <a:extLst>
                  <a:ext uri="{FF2B5EF4-FFF2-40B4-BE49-F238E27FC236}">
                    <a16:creationId xmlns:a16="http://schemas.microsoft.com/office/drawing/2014/main" id="{10A75923-8013-4A5B-AB97-D9B0DB6F7BB9}"/>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42" name="Tekstvak 41">
                <a:extLst>
                  <a:ext uri="{FF2B5EF4-FFF2-40B4-BE49-F238E27FC236}">
                    <a16:creationId xmlns:a16="http://schemas.microsoft.com/office/drawing/2014/main" id="{2FB82EA9-6381-4CC9-8684-A524D35DE4CD}"/>
                  </a:ext>
                </a:extLst>
              </p:cNvPr>
              <p:cNvSpPr txBox="1"/>
              <p:nvPr/>
            </p:nvSpPr>
            <p:spPr>
              <a:xfrm rot="16200000">
                <a:off x="5997899" y="260393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Reasonabilty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3" name="Tekstvak 42">
                <a:extLst>
                  <a:ext uri="{FF2B5EF4-FFF2-40B4-BE49-F238E27FC236}">
                    <a16:creationId xmlns:a16="http://schemas.microsoft.com/office/drawing/2014/main" id="{CC860B3F-12C1-49A5-B184-01783CA333A8}"/>
                  </a:ext>
                </a:extLst>
              </p:cNvPr>
              <p:cNvSpPr txBox="1"/>
              <p:nvPr/>
            </p:nvSpPr>
            <p:spPr>
              <a:xfrm rot="16200000">
                <a:off x="6968759" y="2614500"/>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Timeliness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4" name="Rechthoek 43">
                <a:extLst>
                  <a:ext uri="{FF2B5EF4-FFF2-40B4-BE49-F238E27FC236}">
                    <a16:creationId xmlns:a16="http://schemas.microsoft.com/office/drawing/2014/main" id="{2D75197E-E2BA-43C0-8DFD-4BBF984EA365}"/>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45" name="Rechthoek 44">
                <a:extLst>
                  <a:ext uri="{FF2B5EF4-FFF2-40B4-BE49-F238E27FC236}">
                    <a16:creationId xmlns:a16="http://schemas.microsoft.com/office/drawing/2014/main" id="{E045B459-D980-4053-86B0-8EBB93C58F00}"/>
                  </a:ext>
                </a:extLst>
              </p:cNvPr>
              <p:cNvSpPr/>
              <p:nvPr/>
            </p:nvSpPr>
            <p:spPr>
              <a:xfrm>
                <a:off x="9447951" y="1901188"/>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46" name="Tekstvak 45">
                <a:extLst>
                  <a:ext uri="{FF2B5EF4-FFF2-40B4-BE49-F238E27FC236}">
                    <a16:creationId xmlns:a16="http://schemas.microsoft.com/office/drawing/2014/main" id="{FC77250E-2FEF-4826-9FB5-B20A96C5C156}"/>
                  </a:ext>
                </a:extLst>
              </p:cNvPr>
              <p:cNvSpPr txBox="1"/>
              <p:nvPr/>
            </p:nvSpPr>
            <p:spPr>
              <a:xfrm rot="16200000">
                <a:off x="7954461" y="2595967"/>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Uniqueness</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7" name="Tekstvak 46">
                <a:extLst>
                  <a:ext uri="{FF2B5EF4-FFF2-40B4-BE49-F238E27FC236}">
                    <a16:creationId xmlns:a16="http://schemas.microsoft.com/office/drawing/2014/main" id="{85A2D01B-6060-48AA-879B-3E452E34271E}"/>
                  </a:ext>
                </a:extLst>
              </p:cNvPr>
              <p:cNvSpPr txBox="1"/>
              <p:nvPr/>
            </p:nvSpPr>
            <p:spPr>
              <a:xfrm rot="16200000">
                <a:off x="8902397" y="2664463"/>
                <a:ext cx="1728309" cy="369332"/>
              </a:xfrm>
              <a:prstGeom prst="rect">
                <a:avLst/>
              </a:prstGeom>
              <a:noFill/>
            </p:spPr>
            <p:txBody>
              <a:bodyPr wrap="square" rtlCol="0">
                <a:spAutoFit/>
              </a:bodyPr>
              <a:lstStyle/>
              <a:p>
                <a:pPr algn="ctr"/>
                <a:r>
                  <a:rPr lang="nl-NL" err="1">
                    <a:solidFill>
                      <a:schemeClr val="bg1"/>
                    </a:solidFill>
                    <a:latin typeface="Segoe UI" panose="020B0502040204020203" pitchFamily="34" charset="0"/>
                    <a:ea typeface="Segoe UI" panose="020B0502040204020203" pitchFamily="34" charset="0"/>
                    <a:cs typeface="Segoe UI" panose="020B0502040204020203" pitchFamily="34" charset="0"/>
                  </a:rPr>
                  <a:t>Validity</a:t>
                </a:r>
                <a:endParaRPr lang="nl-NL">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3" name="Tekstvak 2">
              <a:extLst>
                <a:ext uri="{FF2B5EF4-FFF2-40B4-BE49-F238E27FC236}">
                  <a16:creationId xmlns:a16="http://schemas.microsoft.com/office/drawing/2014/main" id="{111A44AA-8AAB-4F00-A18E-BA38871DEEE4}"/>
                </a:ext>
              </a:extLst>
            </p:cNvPr>
            <p:cNvSpPr txBox="1"/>
            <p:nvPr/>
          </p:nvSpPr>
          <p:spPr>
            <a:xfrm>
              <a:off x="3278587" y="1363918"/>
              <a:ext cx="184731" cy="400110"/>
            </a:xfrm>
            <a:prstGeom prst="rect">
              <a:avLst/>
            </a:prstGeom>
            <a:noFill/>
          </p:spPr>
          <p:txBody>
            <a:bodyPr wrap="none" rtlCol="0">
              <a:spAutoFit/>
            </a:bodyPr>
            <a:lstStyle/>
            <a:p>
              <a:pPr algn="ctr"/>
              <a:endParaRPr lang="nl-NL" sz="20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3729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HSO Data Quality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600" b="1" i="0" u="none" strike="noStrike" kern="1200" cap="none" spc="0" normalizeH="0" baseline="0" noProof="0">
                <a:ln>
                  <a:noFill/>
                </a:ln>
                <a:solidFill>
                  <a:srgbClr val="079FC3"/>
                </a:solidFill>
                <a:effectLst/>
                <a:uLnTx/>
                <a:uFillTx/>
                <a:latin typeface="Segoe UI" panose="020B0502040204020203" pitchFamily="34" charset="0"/>
                <a:ea typeface="Segoe UI" panose="020B0502040204020203" pitchFamily="34" charset="0"/>
                <a:cs typeface="Segoe UI" panose="020B0502040204020203" pitchFamily="34" charset="0"/>
              </a:rPr>
              <a:t>MANAGEMENT CYCLE</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2460317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B67C-4CC6-4F9E-9534-1E31FAC875DA}"/>
              </a:ext>
            </a:extLst>
          </p:cNvPr>
          <p:cNvSpPr>
            <a:spLocks noGrp="1"/>
          </p:cNvSpPr>
          <p:nvPr>
            <p:ph type="title"/>
          </p:nvPr>
        </p:nvSpPr>
        <p:spPr/>
        <p:txBody>
          <a:bodyPr/>
          <a:lstStyle/>
          <a:p>
            <a:r>
              <a:rPr lang="en-US" b="1"/>
              <a:t>Data Quality </a:t>
            </a:r>
            <a:r>
              <a:rPr lang="en-US" b="1">
                <a:solidFill>
                  <a:srgbClr val="00B294"/>
                </a:solidFill>
              </a:rPr>
              <a:t>Management Cycle</a:t>
            </a:r>
          </a:p>
        </p:txBody>
      </p:sp>
      <p:graphicFrame>
        <p:nvGraphicFramePr>
          <p:cNvPr id="3" name="Content Placeholder 3">
            <a:extLst>
              <a:ext uri="{FF2B5EF4-FFF2-40B4-BE49-F238E27FC236}">
                <a16:creationId xmlns:a16="http://schemas.microsoft.com/office/drawing/2014/main" id="{A4DE8EF9-2182-336E-16B8-417A4C6C38B7}"/>
              </a:ext>
            </a:extLst>
          </p:cNvPr>
          <p:cNvGraphicFramePr>
            <a:graphicFrameLocks/>
          </p:cNvGraphicFramePr>
          <p:nvPr>
            <p:extLst>
              <p:ext uri="{D42A27DB-BD31-4B8C-83A1-F6EECF244321}">
                <p14:modId xmlns:p14="http://schemas.microsoft.com/office/powerpoint/2010/main" val="2432167752"/>
              </p:ext>
            </p:extLst>
          </p:nvPr>
        </p:nvGraphicFramePr>
        <p:xfrm>
          <a:off x="3651978" y="1515980"/>
          <a:ext cx="4868193" cy="4121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9" name="Tekstvak 78">
            <a:extLst>
              <a:ext uri="{FF2B5EF4-FFF2-40B4-BE49-F238E27FC236}">
                <a16:creationId xmlns:a16="http://schemas.microsoft.com/office/drawing/2014/main" id="{7A0B3D58-27B1-7C59-CB47-E53F19F3902A}"/>
              </a:ext>
            </a:extLst>
          </p:cNvPr>
          <p:cNvSpPr txBox="1"/>
          <p:nvPr/>
        </p:nvSpPr>
        <p:spPr>
          <a:xfrm>
            <a:off x="8233611" y="1365585"/>
            <a:ext cx="975075" cy="292388"/>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nl-NL" sz="1300" b="1">
                <a:solidFill>
                  <a:srgbClr val="00395F"/>
                </a:solidFill>
                <a:latin typeface="Segoe UI"/>
                <a:cs typeface="Segoe UI"/>
              </a:rPr>
              <a:t>'Do' Stage</a:t>
            </a:r>
            <a:endParaRPr lang="nl-NL" sz="1300" b="1">
              <a:solidFill>
                <a:srgbClr val="00395F"/>
              </a:solidFill>
              <a:cs typeface="Segoe UI"/>
            </a:endParaRPr>
          </a:p>
        </p:txBody>
      </p:sp>
      <p:sp>
        <p:nvSpPr>
          <p:cNvPr id="81" name="Tekstvak 80">
            <a:extLst>
              <a:ext uri="{FF2B5EF4-FFF2-40B4-BE49-F238E27FC236}">
                <a16:creationId xmlns:a16="http://schemas.microsoft.com/office/drawing/2014/main" id="{C9F39D48-F418-4E28-6D71-AE4873F955F7}"/>
              </a:ext>
            </a:extLst>
          </p:cNvPr>
          <p:cNvSpPr txBox="1"/>
          <p:nvPr/>
        </p:nvSpPr>
        <p:spPr>
          <a:xfrm>
            <a:off x="8233611" y="1656348"/>
            <a:ext cx="3398037" cy="1092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nl-NL" sz="1300">
                <a:solidFill>
                  <a:srgbClr val="00395F"/>
                </a:solidFill>
                <a:cs typeface="Segoe UI"/>
              </a:rPr>
              <a:t>Data is </a:t>
            </a:r>
            <a:r>
              <a:rPr lang="nl-NL" sz="1300" err="1">
                <a:solidFill>
                  <a:srgbClr val="00395F"/>
                </a:solidFill>
                <a:cs typeface="Segoe UI"/>
              </a:rPr>
              <a:t>analyzed</a:t>
            </a:r>
            <a:r>
              <a:rPr lang="nl-NL" sz="1300">
                <a:solidFill>
                  <a:srgbClr val="00395F"/>
                </a:solidFill>
                <a:cs typeface="Segoe UI"/>
              </a:rPr>
              <a:t> </a:t>
            </a:r>
            <a:r>
              <a:rPr lang="nl-NL" sz="1300" err="1">
                <a:solidFill>
                  <a:srgbClr val="00395F"/>
                </a:solidFill>
                <a:cs typeface="Segoe UI"/>
              </a:rPr>
              <a:t>to</a:t>
            </a:r>
            <a:r>
              <a:rPr lang="nl-NL" sz="1300">
                <a:solidFill>
                  <a:srgbClr val="00395F"/>
                </a:solidFill>
                <a:cs typeface="Segoe UI"/>
              </a:rPr>
              <a:t> </a:t>
            </a:r>
            <a:r>
              <a:rPr lang="nl-NL" sz="1300" err="1">
                <a:solidFill>
                  <a:srgbClr val="00395F"/>
                </a:solidFill>
                <a:cs typeface="Segoe UI"/>
              </a:rPr>
              <a:t>identify</a:t>
            </a:r>
            <a:r>
              <a:rPr lang="nl-NL" sz="1300">
                <a:solidFill>
                  <a:srgbClr val="00395F"/>
                </a:solidFill>
                <a:cs typeface="Segoe UI"/>
              </a:rPr>
              <a:t> </a:t>
            </a:r>
            <a:r>
              <a:rPr lang="nl-NL" sz="1300" err="1">
                <a:solidFill>
                  <a:srgbClr val="00395F"/>
                </a:solidFill>
                <a:cs typeface="Segoe UI"/>
              </a:rPr>
              <a:t>the</a:t>
            </a:r>
            <a:r>
              <a:rPr lang="nl-NL" sz="1300">
                <a:solidFill>
                  <a:srgbClr val="00395F"/>
                </a:solidFill>
                <a:cs typeface="Segoe UI"/>
              </a:rPr>
              <a:t> data </a:t>
            </a:r>
            <a:r>
              <a:rPr lang="nl-NL" sz="1300" err="1">
                <a:solidFill>
                  <a:srgbClr val="00395F"/>
                </a:solidFill>
                <a:cs typeface="Segoe UI"/>
              </a:rPr>
              <a:t>that</a:t>
            </a:r>
            <a:r>
              <a:rPr lang="nl-NL" sz="1300">
                <a:solidFill>
                  <a:srgbClr val="00395F"/>
                </a:solidFill>
                <a:cs typeface="Segoe UI"/>
              </a:rPr>
              <a:t> does meet </a:t>
            </a:r>
            <a:r>
              <a:rPr lang="nl-NL" sz="1300" err="1">
                <a:solidFill>
                  <a:srgbClr val="00395F"/>
                </a:solidFill>
                <a:cs typeface="Segoe UI"/>
              </a:rPr>
              <a:t>the</a:t>
            </a:r>
            <a:r>
              <a:rPr lang="nl-NL" sz="1300">
                <a:solidFill>
                  <a:srgbClr val="00395F"/>
                </a:solidFill>
                <a:cs typeface="Segoe UI"/>
              </a:rPr>
              <a:t> </a:t>
            </a:r>
            <a:r>
              <a:rPr lang="nl-NL" sz="1300" err="1">
                <a:solidFill>
                  <a:srgbClr val="00395F"/>
                </a:solidFill>
                <a:cs typeface="Segoe UI"/>
              </a:rPr>
              <a:t>objectives</a:t>
            </a:r>
            <a:r>
              <a:rPr lang="nl-NL" sz="1300">
                <a:solidFill>
                  <a:srgbClr val="00395F"/>
                </a:solidFill>
                <a:cs typeface="Segoe UI"/>
              </a:rPr>
              <a:t> </a:t>
            </a:r>
            <a:r>
              <a:rPr lang="nl-NL" sz="1300" err="1">
                <a:solidFill>
                  <a:srgbClr val="00395F"/>
                </a:solidFill>
                <a:cs typeface="Segoe UI"/>
              </a:rPr>
              <a:t>and</a:t>
            </a:r>
            <a:r>
              <a:rPr lang="nl-NL" sz="1300">
                <a:solidFill>
                  <a:srgbClr val="00395F"/>
                </a:solidFill>
                <a:cs typeface="Segoe UI"/>
              </a:rPr>
              <a:t> </a:t>
            </a:r>
            <a:r>
              <a:rPr lang="nl-NL" sz="1300" err="1">
                <a:solidFill>
                  <a:srgbClr val="00395F"/>
                </a:solidFill>
                <a:cs typeface="Segoe UI"/>
              </a:rPr>
              <a:t>to</a:t>
            </a:r>
            <a:r>
              <a:rPr lang="nl-NL" sz="1300">
                <a:solidFill>
                  <a:srgbClr val="00395F"/>
                </a:solidFill>
                <a:cs typeface="Segoe UI"/>
              </a:rPr>
              <a:t> </a:t>
            </a:r>
            <a:r>
              <a:rPr lang="nl-NL" sz="1300" err="1">
                <a:solidFill>
                  <a:srgbClr val="00395F"/>
                </a:solidFill>
                <a:cs typeface="Segoe UI"/>
              </a:rPr>
              <a:t>identify</a:t>
            </a:r>
            <a:r>
              <a:rPr lang="nl-NL" sz="1300">
                <a:solidFill>
                  <a:srgbClr val="00395F"/>
                </a:solidFill>
                <a:cs typeface="Segoe UI"/>
              </a:rPr>
              <a:t> </a:t>
            </a:r>
            <a:r>
              <a:rPr lang="nl-NL" sz="1300" err="1">
                <a:solidFill>
                  <a:srgbClr val="00395F"/>
                </a:solidFill>
                <a:cs typeface="Segoe UI"/>
              </a:rPr>
              <a:t>how</a:t>
            </a:r>
            <a:r>
              <a:rPr lang="nl-NL" sz="1300">
                <a:solidFill>
                  <a:srgbClr val="00395F"/>
                </a:solidFill>
                <a:cs typeface="Segoe UI"/>
              </a:rPr>
              <a:t> issues </a:t>
            </a:r>
            <a:r>
              <a:rPr lang="nl-NL" sz="1300" err="1">
                <a:solidFill>
                  <a:srgbClr val="00395F"/>
                </a:solidFill>
                <a:cs typeface="Segoe UI"/>
              </a:rPr>
              <a:t>can</a:t>
            </a:r>
            <a:r>
              <a:rPr lang="nl-NL" sz="1300">
                <a:solidFill>
                  <a:srgbClr val="00395F"/>
                </a:solidFill>
                <a:cs typeface="Segoe UI"/>
              </a:rPr>
              <a:t> </a:t>
            </a:r>
            <a:r>
              <a:rPr lang="nl-NL" sz="1300" err="1">
                <a:solidFill>
                  <a:srgbClr val="00395F"/>
                </a:solidFill>
                <a:cs typeface="Segoe UI"/>
              </a:rPr>
              <a:t>be</a:t>
            </a:r>
            <a:r>
              <a:rPr lang="nl-NL" sz="1300">
                <a:solidFill>
                  <a:srgbClr val="00395F"/>
                </a:solidFill>
                <a:cs typeface="Segoe UI"/>
              </a:rPr>
              <a:t> </a:t>
            </a:r>
            <a:r>
              <a:rPr lang="nl-NL" sz="1300" err="1">
                <a:solidFill>
                  <a:srgbClr val="00395F"/>
                </a:solidFill>
                <a:cs typeface="Segoe UI"/>
              </a:rPr>
              <a:t>corrected</a:t>
            </a:r>
            <a:endParaRPr lang="nl-NL" sz="1300">
              <a:solidFill>
                <a:srgbClr val="00395F"/>
              </a:solidFill>
              <a:cs typeface="Segoe UI"/>
            </a:endParaRPr>
          </a:p>
          <a:p>
            <a:pPr marL="285750" indent="-285750">
              <a:buFont typeface="Arial"/>
              <a:buChar char="•"/>
            </a:pPr>
            <a:r>
              <a:rPr lang="nl-NL" sz="1300">
                <a:solidFill>
                  <a:srgbClr val="00395F"/>
                </a:solidFill>
                <a:cs typeface="Segoe UI"/>
              </a:rPr>
              <a:t>Data processing is </a:t>
            </a:r>
            <a:r>
              <a:rPr lang="nl-NL" sz="1300" err="1">
                <a:solidFill>
                  <a:srgbClr val="00395F"/>
                </a:solidFill>
                <a:cs typeface="Segoe UI"/>
              </a:rPr>
              <a:t>performed</a:t>
            </a:r>
            <a:r>
              <a:rPr lang="nl-NL" sz="1300">
                <a:solidFill>
                  <a:srgbClr val="00395F"/>
                </a:solidFill>
                <a:cs typeface="Segoe UI"/>
              </a:rPr>
              <a:t> </a:t>
            </a:r>
            <a:r>
              <a:rPr lang="nl-NL" sz="1300" err="1">
                <a:solidFill>
                  <a:srgbClr val="00395F"/>
                </a:solidFill>
                <a:cs typeface="Segoe UI"/>
              </a:rPr>
              <a:t>to</a:t>
            </a:r>
            <a:r>
              <a:rPr lang="nl-NL" sz="1300">
                <a:solidFill>
                  <a:srgbClr val="00395F"/>
                </a:solidFill>
                <a:cs typeface="Segoe UI"/>
              </a:rPr>
              <a:t> meet data </a:t>
            </a:r>
            <a:r>
              <a:rPr lang="nl-NL" sz="1300" err="1">
                <a:solidFill>
                  <a:srgbClr val="00395F"/>
                </a:solidFill>
                <a:cs typeface="Segoe UI"/>
              </a:rPr>
              <a:t>quality</a:t>
            </a:r>
            <a:r>
              <a:rPr lang="nl-NL" sz="1300">
                <a:solidFill>
                  <a:srgbClr val="00395F"/>
                </a:solidFill>
                <a:cs typeface="Segoe UI"/>
              </a:rPr>
              <a:t> </a:t>
            </a:r>
            <a:r>
              <a:rPr lang="nl-NL" sz="1300" err="1">
                <a:solidFill>
                  <a:srgbClr val="00395F"/>
                </a:solidFill>
                <a:cs typeface="Segoe UI"/>
              </a:rPr>
              <a:t>objectives</a:t>
            </a:r>
            <a:endParaRPr lang="nl-NL" sz="1300">
              <a:solidFill>
                <a:srgbClr val="00395F"/>
              </a:solidFill>
              <a:cs typeface="Segoe UI"/>
            </a:endParaRPr>
          </a:p>
        </p:txBody>
      </p:sp>
      <p:cxnSp>
        <p:nvCxnSpPr>
          <p:cNvPr id="82" name="Verbindingslijn: gebogen 81">
            <a:extLst>
              <a:ext uri="{FF2B5EF4-FFF2-40B4-BE49-F238E27FC236}">
                <a16:creationId xmlns:a16="http://schemas.microsoft.com/office/drawing/2014/main" id="{A6348C02-D47B-8AD2-C43A-0B4AD5EC1F3B}"/>
              </a:ext>
            </a:extLst>
          </p:cNvPr>
          <p:cNvCxnSpPr/>
          <p:nvPr/>
        </p:nvCxnSpPr>
        <p:spPr>
          <a:xfrm flipV="1">
            <a:off x="7343273" y="1499938"/>
            <a:ext cx="884322" cy="910388"/>
          </a:xfrm>
          <a:prstGeom prst="bentConnector3">
            <a:avLst/>
          </a:prstGeom>
          <a:ln w="28575">
            <a:solidFill>
              <a:srgbClr val="079FC3"/>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4" name="Tekstvak 33">
            <a:extLst>
              <a:ext uri="{FF2B5EF4-FFF2-40B4-BE49-F238E27FC236}">
                <a16:creationId xmlns:a16="http://schemas.microsoft.com/office/drawing/2014/main" id="{D1ED650A-63F6-4DF1-0116-6031CD9D3BD2}"/>
              </a:ext>
            </a:extLst>
          </p:cNvPr>
          <p:cNvSpPr txBox="1"/>
          <p:nvPr/>
        </p:nvSpPr>
        <p:spPr>
          <a:xfrm>
            <a:off x="8233611" y="5095374"/>
            <a:ext cx="3398037"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nl-NL" sz="1300">
                <a:solidFill>
                  <a:srgbClr val="00395F"/>
                </a:solidFill>
                <a:cs typeface="Segoe UI"/>
              </a:rPr>
              <a:t>Data </a:t>
            </a:r>
            <a:r>
              <a:rPr lang="nl-NL" sz="1300" err="1">
                <a:solidFill>
                  <a:srgbClr val="00395F"/>
                </a:solidFill>
                <a:cs typeface="Segoe UI"/>
              </a:rPr>
              <a:t>quality</a:t>
            </a:r>
            <a:r>
              <a:rPr lang="nl-NL" sz="1300">
                <a:solidFill>
                  <a:srgbClr val="00395F"/>
                </a:solidFill>
                <a:cs typeface="Segoe UI"/>
              </a:rPr>
              <a:t> is </a:t>
            </a:r>
            <a:r>
              <a:rPr lang="nl-NL" sz="1300" err="1">
                <a:solidFill>
                  <a:srgbClr val="00395F"/>
                </a:solidFill>
                <a:cs typeface="Segoe UI"/>
              </a:rPr>
              <a:t>monitored</a:t>
            </a:r>
            <a:endParaRPr lang="nl-NL" sz="1300">
              <a:solidFill>
                <a:srgbClr val="00395F"/>
              </a:solidFill>
              <a:cs typeface="Segoe UI"/>
            </a:endParaRPr>
          </a:p>
          <a:p>
            <a:pPr marL="285750" indent="-285750">
              <a:buFont typeface="Arial"/>
              <a:buChar char="•"/>
            </a:pPr>
            <a:r>
              <a:rPr lang="nl-NL" sz="1300" err="1">
                <a:solidFill>
                  <a:srgbClr val="00395F"/>
                </a:solidFill>
                <a:cs typeface="Segoe UI"/>
              </a:rPr>
              <a:t>Results</a:t>
            </a:r>
            <a:r>
              <a:rPr lang="nl-NL" sz="1300">
                <a:solidFill>
                  <a:srgbClr val="00395F"/>
                </a:solidFill>
                <a:cs typeface="Segoe UI"/>
              </a:rPr>
              <a:t> are </a:t>
            </a:r>
            <a:r>
              <a:rPr lang="nl-NL" sz="1300" err="1">
                <a:solidFill>
                  <a:srgbClr val="00395F"/>
                </a:solidFill>
                <a:cs typeface="Segoe UI"/>
              </a:rPr>
              <a:t>compared</a:t>
            </a:r>
            <a:r>
              <a:rPr lang="nl-NL" sz="1300">
                <a:solidFill>
                  <a:srgbClr val="00395F"/>
                </a:solidFill>
                <a:cs typeface="Segoe UI"/>
              </a:rPr>
              <a:t> </a:t>
            </a:r>
            <a:r>
              <a:rPr lang="nl-NL" sz="1300" err="1">
                <a:solidFill>
                  <a:srgbClr val="00395F"/>
                </a:solidFill>
                <a:cs typeface="Segoe UI"/>
              </a:rPr>
              <a:t>with</a:t>
            </a:r>
            <a:r>
              <a:rPr lang="nl-NL" sz="1300">
                <a:solidFill>
                  <a:srgbClr val="00395F"/>
                </a:solidFill>
                <a:cs typeface="Segoe UI"/>
              </a:rPr>
              <a:t> </a:t>
            </a:r>
            <a:r>
              <a:rPr lang="nl-NL" sz="1300" err="1">
                <a:solidFill>
                  <a:srgbClr val="00395F"/>
                </a:solidFill>
                <a:cs typeface="Segoe UI"/>
              </a:rPr>
              <a:t>the</a:t>
            </a:r>
            <a:r>
              <a:rPr lang="nl-NL" sz="1300">
                <a:solidFill>
                  <a:srgbClr val="00395F"/>
                </a:solidFill>
                <a:cs typeface="Segoe UI"/>
              </a:rPr>
              <a:t> set targets</a:t>
            </a:r>
          </a:p>
          <a:p>
            <a:pPr marL="285750" indent="-285750">
              <a:buFont typeface="Arial"/>
              <a:buChar char="•"/>
            </a:pPr>
            <a:r>
              <a:rPr lang="nl-NL" sz="1300" err="1">
                <a:solidFill>
                  <a:srgbClr val="00395F"/>
                </a:solidFill>
                <a:cs typeface="Segoe UI"/>
              </a:rPr>
              <a:t>Results</a:t>
            </a:r>
            <a:r>
              <a:rPr lang="nl-NL" sz="1300">
                <a:solidFill>
                  <a:srgbClr val="00395F"/>
                </a:solidFill>
                <a:cs typeface="Segoe UI"/>
              </a:rPr>
              <a:t> are </a:t>
            </a:r>
            <a:r>
              <a:rPr lang="nl-NL" sz="1300" err="1">
                <a:solidFill>
                  <a:srgbClr val="00395F"/>
                </a:solidFill>
                <a:cs typeface="Segoe UI"/>
              </a:rPr>
              <a:t>evaluated</a:t>
            </a:r>
            <a:r>
              <a:rPr lang="nl-NL" sz="1300">
                <a:solidFill>
                  <a:srgbClr val="00395F"/>
                </a:solidFill>
                <a:cs typeface="Segoe UI"/>
              </a:rPr>
              <a:t> </a:t>
            </a:r>
            <a:r>
              <a:rPr lang="nl-NL" sz="1300" err="1">
                <a:solidFill>
                  <a:srgbClr val="00395F"/>
                </a:solidFill>
                <a:cs typeface="Segoe UI"/>
              </a:rPr>
              <a:t>and</a:t>
            </a:r>
            <a:r>
              <a:rPr lang="nl-NL" sz="1300">
                <a:solidFill>
                  <a:srgbClr val="00395F"/>
                </a:solidFill>
                <a:cs typeface="Segoe UI"/>
              </a:rPr>
              <a:t> </a:t>
            </a:r>
            <a:r>
              <a:rPr lang="nl-NL" sz="1300" err="1">
                <a:solidFill>
                  <a:srgbClr val="00395F"/>
                </a:solidFill>
                <a:cs typeface="Segoe UI"/>
              </a:rPr>
              <a:t>discussed</a:t>
            </a:r>
            <a:endParaRPr lang="nl-NL" sz="1300">
              <a:solidFill>
                <a:srgbClr val="00395F"/>
              </a:solidFill>
              <a:cs typeface="Segoe UI"/>
            </a:endParaRPr>
          </a:p>
        </p:txBody>
      </p:sp>
      <p:sp>
        <p:nvSpPr>
          <p:cNvPr id="35" name="Tekstvak 34">
            <a:extLst>
              <a:ext uri="{FF2B5EF4-FFF2-40B4-BE49-F238E27FC236}">
                <a16:creationId xmlns:a16="http://schemas.microsoft.com/office/drawing/2014/main" id="{7679CF9B-0BA2-B9AB-25AC-2819690B5695}"/>
              </a:ext>
            </a:extLst>
          </p:cNvPr>
          <p:cNvSpPr txBox="1"/>
          <p:nvPr/>
        </p:nvSpPr>
        <p:spPr>
          <a:xfrm>
            <a:off x="8233611" y="4804611"/>
            <a:ext cx="1230465" cy="292388"/>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nl-NL" sz="1300" b="1">
                <a:solidFill>
                  <a:srgbClr val="00395F"/>
                </a:solidFill>
                <a:latin typeface="Segoe UI"/>
                <a:cs typeface="Segoe UI"/>
              </a:rPr>
              <a:t>'Check' Stage</a:t>
            </a:r>
            <a:endParaRPr lang="nl-NL" sz="1300" b="1">
              <a:solidFill>
                <a:srgbClr val="00395F"/>
              </a:solidFill>
              <a:cs typeface="Segoe UI"/>
            </a:endParaRPr>
          </a:p>
        </p:txBody>
      </p:sp>
      <p:cxnSp>
        <p:nvCxnSpPr>
          <p:cNvPr id="36" name="Verbindingslijn: gebogen 35">
            <a:extLst>
              <a:ext uri="{FF2B5EF4-FFF2-40B4-BE49-F238E27FC236}">
                <a16:creationId xmlns:a16="http://schemas.microsoft.com/office/drawing/2014/main" id="{2FDF1FD1-B292-F353-D80F-5DFF06DB77D8}"/>
              </a:ext>
            </a:extLst>
          </p:cNvPr>
          <p:cNvCxnSpPr>
            <a:cxnSpLocks/>
          </p:cNvCxnSpPr>
          <p:nvPr/>
        </p:nvCxnSpPr>
        <p:spPr>
          <a:xfrm>
            <a:off x="7333248" y="4616115"/>
            <a:ext cx="894347" cy="322849"/>
          </a:xfrm>
          <a:prstGeom prst="bentConnector3">
            <a:avLst/>
          </a:prstGeom>
          <a:ln w="28575">
            <a:solidFill>
              <a:srgbClr val="00B294"/>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8" name="Tekstvak 37">
            <a:extLst>
              <a:ext uri="{FF2B5EF4-FFF2-40B4-BE49-F238E27FC236}">
                <a16:creationId xmlns:a16="http://schemas.microsoft.com/office/drawing/2014/main" id="{D6C2195B-6345-3BC7-0E67-2046C2148343}"/>
              </a:ext>
            </a:extLst>
          </p:cNvPr>
          <p:cNvSpPr txBox="1"/>
          <p:nvPr/>
        </p:nvSpPr>
        <p:spPr>
          <a:xfrm>
            <a:off x="2929690" y="4804611"/>
            <a:ext cx="1023678" cy="292388"/>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nl-NL" sz="1300" b="1">
                <a:solidFill>
                  <a:srgbClr val="00395F"/>
                </a:solidFill>
                <a:latin typeface="Segoe UI"/>
                <a:cs typeface="Segoe UI"/>
              </a:rPr>
              <a:t>'Act' Stage</a:t>
            </a:r>
            <a:endParaRPr lang="nl-NL" sz="1300" b="1">
              <a:solidFill>
                <a:srgbClr val="00395F"/>
              </a:solidFill>
              <a:cs typeface="Segoe UI"/>
            </a:endParaRPr>
          </a:p>
        </p:txBody>
      </p:sp>
      <p:sp>
        <p:nvSpPr>
          <p:cNvPr id="39" name="Tekstvak 38">
            <a:extLst>
              <a:ext uri="{FF2B5EF4-FFF2-40B4-BE49-F238E27FC236}">
                <a16:creationId xmlns:a16="http://schemas.microsoft.com/office/drawing/2014/main" id="{420A80DC-FD7B-7FA0-A1E1-A8CF1ECDD95C}"/>
              </a:ext>
            </a:extLst>
          </p:cNvPr>
          <p:cNvSpPr txBox="1"/>
          <p:nvPr/>
        </p:nvSpPr>
        <p:spPr>
          <a:xfrm>
            <a:off x="553452" y="5095373"/>
            <a:ext cx="3398037" cy="1092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r">
              <a:buFont typeface="Arial"/>
              <a:buChar char="•"/>
            </a:pPr>
            <a:r>
              <a:rPr lang="nl-NL" sz="1300">
                <a:solidFill>
                  <a:srgbClr val="00395F"/>
                </a:solidFill>
                <a:cs typeface="Segoe UI"/>
              </a:rPr>
              <a:t>The root </a:t>
            </a:r>
            <a:r>
              <a:rPr lang="nl-NL" sz="1300" err="1">
                <a:solidFill>
                  <a:srgbClr val="00395F"/>
                </a:solidFill>
                <a:cs typeface="Segoe UI"/>
              </a:rPr>
              <a:t>causes</a:t>
            </a:r>
            <a:r>
              <a:rPr lang="nl-NL" sz="1300">
                <a:solidFill>
                  <a:srgbClr val="00395F"/>
                </a:solidFill>
                <a:cs typeface="Segoe UI"/>
              </a:rPr>
              <a:t> of data </a:t>
            </a:r>
            <a:r>
              <a:rPr lang="nl-NL" sz="1300" err="1">
                <a:solidFill>
                  <a:srgbClr val="00395F"/>
                </a:solidFill>
                <a:cs typeface="Segoe UI"/>
              </a:rPr>
              <a:t>quality</a:t>
            </a:r>
            <a:r>
              <a:rPr lang="nl-NL" sz="1300">
                <a:solidFill>
                  <a:srgbClr val="00395F"/>
                </a:solidFill>
                <a:cs typeface="Segoe UI"/>
              </a:rPr>
              <a:t> issues are </a:t>
            </a:r>
            <a:r>
              <a:rPr lang="nl-NL" sz="1300" err="1">
                <a:solidFill>
                  <a:srgbClr val="00395F"/>
                </a:solidFill>
                <a:cs typeface="Segoe UI"/>
              </a:rPr>
              <a:t>addressed</a:t>
            </a:r>
            <a:r>
              <a:rPr lang="nl-NL" sz="1300">
                <a:solidFill>
                  <a:srgbClr val="00395F"/>
                </a:solidFill>
                <a:cs typeface="Segoe UI"/>
              </a:rPr>
              <a:t>, </a:t>
            </a:r>
            <a:r>
              <a:rPr lang="nl-NL" sz="1300" err="1">
                <a:solidFill>
                  <a:srgbClr val="00395F"/>
                </a:solidFill>
                <a:cs typeface="Segoe UI"/>
              </a:rPr>
              <a:t>and</a:t>
            </a:r>
            <a:r>
              <a:rPr lang="nl-NL" sz="1300">
                <a:solidFill>
                  <a:srgbClr val="00395F"/>
                </a:solidFill>
                <a:cs typeface="Segoe UI"/>
              </a:rPr>
              <a:t> </a:t>
            </a:r>
            <a:r>
              <a:rPr lang="nl-NL" sz="1300" err="1">
                <a:solidFill>
                  <a:srgbClr val="00395F"/>
                </a:solidFill>
                <a:cs typeface="Segoe UI"/>
              </a:rPr>
              <a:t>solutions</a:t>
            </a:r>
            <a:r>
              <a:rPr lang="nl-NL" sz="1300">
                <a:solidFill>
                  <a:srgbClr val="00395F"/>
                </a:solidFill>
                <a:cs typeface="Segoe UI"/>
              </a:rPr>
              <a:t> are </a:t>
            </a:r>
            <a:r>
              <a:rPr lang="nl-NL" sz="1300" err="1">
                <a:solidFill>
                  <a:srgbClr val="00395F"/>
                </a:solidFill>
                <a:cs typeface="Segoe UI"/>
              </a:rPr>
              <a:t>proposed</a:t>
            </a:r>
            <a:endParaRPr lang="nl-NL" sz="1300">
              <a:solidFill>
                <a:srgbClr val="00395F"/>
              </a:solidFill>
              <a:cs typeface="Segoe UI"/>
            </a:endParaRPr>
          </a:p>
          <a:p>
            <a:pPr marL="285750" indent="-285750" algn="r">
              <a:buFont typeface="Arial"/>
              <a:buChar char="•"/>
            </a:pPr>
            <a:r>
              <a:rPr lang="nl-NL" sz="1300">
                <a:solidFill>
                  <a:srgbClr val="00395F"/>
                </a:solidFill>
                <a:cs typeface="Segoe UI"/>
              </a:rPr>
              <a:t>Rules </a:t>
            </a:r>
            <a:r>
              <a:rPr lang="nl-NL" sz="1300" err="1">
                <a:solidFill>
                  <a:srgbClr val="00395F"/>
                </a:solidFill>
                <a:cs typeface="Segoe UI"/>
              </a:rPr>
              <a:t>and</a:t>
            </a:r>
            <a:r>
              <a:rPr lang="nl-NL" sz="1300">
                <a:solidFill>
                  <a:srgbClr val="00395F"/>
                </a:solidFill>
                <a:cs typeface="Segoe UI"/>
              </a:rPr>
              <a:t> targets are </a:t>
            </a:r>
            <a:r>
              <a:rPr lang="nl-NL" sz="1300" err="1">
                <a:solidFill>
                  <a:srgbClr val="00395F"/>
                </a:solidFill>
                <a:cs typeface="Segoe UI"/>
              </a:rPr>
              <a:t>adjusted</a:t>
            </a:r>
            <a:r>
              <a:rPr lang="nl-NL" sz="1300">
                <a:solidFill>
                  <a:srgbClr val="00395F"/>
                </a:solidFill>
                <a:cs typeface="Segoe UI"/>
              </a:rPr>
              <a:t> </a:t>
            </a:r>
            <a:r>
              <a:rPr lang="nl-NL" sz="1300" err="1">
                <a:solidFill>
                  <a:srgbClr val="00395F"/>
                </a:solidFill>
                <a:cs typeface="Segoe UI"/>
              </a:rPr>
              <a:t>if</a:t>
            </a:r>
            <a:r>
              <a:rPr lang="nl-NL" sz="1300">
                <a:solidFill>
                  <a:srgbClr val="00395F"/>
                </a:solidFill>
                <a:cs typeface="Segoe UI"/>
              </a:rPr>
              <a:t> </a:t>
            </a:r>
            <a:r>
              <a:rPr lang="nl-NL" sz="1300" err="1">
                <a:solidFill>
                  <a:srgbClr val="00395F"/>
                </a:solidFill>
                <a:cs typeface="Segoe UI"/>
              </a:rPr>
              <a:t>necessary</a:t>
            </a:r>
            <a:endParaRPr lang="nl-NL" sz="1300">
              <a:solidFill>
                <a:srgbClr val="00395F"/>
              </a:solidFill>
              <a:cs typeface="Segoe UI"/>
            </a:endParaRPr>
          </a:p>
        </p:txBody>
      </p:sp>
      <p:cxnSp>
        <p:nvCxnSpPr>
          <p:cNvPr id="40" name="Verbindingslijn: gebogen 39">
            <a:extLst>
              <a:ext uri="{FF2B5EF4-FFF2-40B4-BE49-F238E27FC236}">
                <a16:creationId xmlns:a16="http://schemas.microsoft.com/office/drawing/2014/main" id="{BCC1DE5B-B65D-B3FF-8EC8-E60100C56AEF}"/>
              </a:ext>
            </a:extLst>
          </p:cNvPr>
          <p:cNvCxnSpPr>
            <a:cxnSpLocks/>
          </p:cNvCxnSpPr>
          <p:nvPr/>
        </p:nvCxnSpPr>
        <p:spPr>
          <a:xfrm flipV="1">
            <a:off x="3954380" y="4618122"/>
            <a:ext cx="954504" cy="338887"/>
          </a:xfrm>
          <a:prstGeom prst="bentConnector3">
            <a:avLst/>
          </a:prstGeom>
          <a:ln w="28575">
            <a:solidFill>
              <a:srgbClr val="008272"/>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2" name="Tekstvak 51">
            <a:extLst>
              <a:ext uri="{FF2B5EF4-FFF2-40B4-BE49-F238E27FC236}">
                <a16:creationId xmlns:a16="http://schemas.microsoft.com/office/drawing/2014/main" id="{D28FEA2E-E0F8-C3D7-4A92-8184CDDD41C6}"/>
              </a:ext>
            </a:extLst>
          </p:cNvPr>
          <p:cNvSpPr txBox="1"/>
          <p:nvPr/>
        </p:nvSpPr>
        <p:spPr>
          <a:xfrm>
            <a:off x="553452" y="1656346"/>
            <a:ext cx="3398037"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r">
              <a:buFont typeface="Arial"/>
              <a:buChar char="•"/>
            </a:pPr>
            <a:r>
              <a:rPr lang="nl-NL" sz="1300">
                <a:solidFill>
                  <a:srgbClr val="00395F"/>
                </a:solidFill>
                <a:cs typeface="Segoe UI"/>
              </a:rPr>
              <a:t>A plan is made </a:t>
            </a:r>
            <a:r>
              <a:rPr lang="nl-NL" sz="1300" err="1">
                <a:solidFill>
                  <a:srgbClr val="00395F"/>
                </a:solidFill>
                <a:cs typeface="Segoe UI"/>
              </a:rPr>
              <a:t>that</a:t>
            </a:r>
            <a:r>
              <a:rPr lang="nl-NL" sz="1300">
                <a:solidFill>
                  <a:srgbClr val="00395F"/>
                </a:solidFill>
                <a:cs typeface="Segoe UI"/>
              </a:rPr>
              <a:t> </a:t>
            </a:r>
            <a:r>
              <a:rPr lang="nl-NL" sz="1300" err="1">
                <a:solidFill>
                  <a:srgbClr val="00395F"/>
                </a:solidFill>
                <a:cs typeface="Segoe UI"/>
              </a:rPr>
              <a:t>includes</a:t>
            </a:r>
            <a:r>
              <a:rPr lang="nl-NL" sz="1300">
                <a:solidFill>
                  <a:srgbClr val="00395F"/>
                </a:solidFill>
                <a:cs typeface="Segoe UI"/>
              </a:rPr>
              <a:t> data </a:t>
            </a:r>
            <a:r>
              <a:rPr lang="nl-NL" sz="1300" err="1">
                <a:solidFill>
                  <a:srgbClr val="00395F"/>
                </a:solidFill>
                <a:cs typeface="Segoe UI"/>
              </a:rPr>
              <a:t>quality</a:t>
            </a:r>
            <a:r>
              <a:rPr lang="nl-NL" sz="1300">
                <a:solidFill>
                  <a:srgbClr val="00395F"/>
                </a:solidFill>
                <a:cs typeface="Segoe UI"/>
              </a:rPr>
              <a:t> </a:t>
            </a:r>
            <a:r>
              <a:rPr lang="nl-NL" sz="1300" err="1">
                <a:solidFill>
                  <a:srgbClr val="00395F"/>
                </a:solidFill>
                <a:cs typeface="Segoe UI"/>
              </a:rPr>
              <a:t>objectives</a:t>
            </a:r>
            <a:endParaRPr lang="nl-NL" sz="1300">
              <a:solidFill>
                <a:srgbClr val="00395F"/>
              </a:solidFill>
              <a:cs typeface="Segoe UI"/>
            </a:endParaRPr>
          </a:p>
          <a:p>
            <a:pPr marL="285750" indent="-285750" algn="r">
              <a:buFont typeface="Arial"/>
              <a:buChar char="•"/>
            </a:pPr>
            <a:r>
              <a:rPr lang="nl-NL" sz="1300">
                <a:solidFill>
                  <a:srgbClr val="00395F"/>
                </a:solidFill>
                <a:cs typeface="Segoe UI"/>
              </a:rPr>
              <a:t>Data </a:t>
            </a:r>
            <a:r>
              <a:rPr lang="nl-NL" sz="1300" err="1">
                <a:solidFill>
                  <a:srgbClr val="00395F"/>
                </a:solidFill>
                <a:cs typeface="Segoe UI"/>
              </a:rPr>
              <a:t>quality</a:t>
            </a:r>
            <a:r>
              <a:rPr lang="nl-NL" sz="1300">
                <a:solidFill>
                  <a:srgbClr val="00395F"/>
                </a:solidFill>
                <a:cs typeface="Segoe UI"/>
              </a:rPr>
              <a:t> </a:t>
            </a:r>
            <a:r>
              <a:rPr lang="nl-NL" sz="1300" err="1">
                <a:solidFill>
                  <a:srgbClr val="00395F"/>
                </a:solidFill>
                <a:cs typeface="Segoe UI"/>
              </a:rPr>
              <a:t>rules</a:t>
            </a:r>
            <a:r>
              <a:rPr lang="nl-NL" sz="1300">
                <a:solidFill>
                  <a:srgbClr val="00395F"/>
                </a:solidFill>
                <a:cs typeface="Segoe UI"/>
              </a:rPr>
              <a:t> </a:t>
            </a:r>
            <a:r>
              <a:rPr lang="nl-NL" sz="1300" err="1">
                <a:solidFill>
                  <a:srgbClr val="00395F"/>
                </a:solidFill>
                <a:cs typeface="Segoe UI"/>
              </a:rPr>
              <a:t>and</a:t>
            </a:r>
            <a:r>
              <a:rPr lang="nl-NL" sz="1300">
                <a:solidFill>
                  <a:srgbClr val="00395F"/>
                </a:solidFill>
                <a:cs typeface="Segoe UI"/>
              </a:rPr>
              <a:t> targets are </a:t>
            </a:r>
            <a:r>
              <a:rPr lang="nl-NL" sz="1300" err="1">
                <a:solidFill>
                  <a:srgbClr val="00395F"/>
                </a:solidFill>
                <a:cs typeface="Segoe UI"/>
              </a:rPr>
              <a:t>formulated</a:t>
            </a:r>
            <a:endParaRPr lang="nl-NL" sz="1300">
              <a:solidFill>
                <a:srgbClr val="00395F"/>
              </a:solidFill>
              <a:cs typeface="Segoe UI"/>
            </a:endParaRPr>
          </a:p>
        </p:txBody>
      </p:sp>
      <p:sp>
        <p:nvSpPr>
          <p:cNvPr id="53" name="Tekstvak 52">
            <a:extLst>
              <a:ext uri="{FF2B5EF4-FFF2-40B4-BE49-F238E27FC236}">
                <a16:creationId xmlns:a16="http://schemas.microsoft.com/office/drawing/2014/main" id="{5103958C-3523-886F-1983-BC320572FDDA}"/>
              </a:ext>
            </a:extLst>
          </p:cNvPr>
          <p:cNvSpPr txBox="1"/>
          <p:nvPr/>
        </p:nvSpPr>
        <p:spPr>
          <a:xfrm>
            <a:off x="2859506" y="1375611"/>
            <a:ext cx="1093826" cy="292388"/>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nl-NL" sz="1300" b="1">
                <a:solidFill>
                  <a:srgbClr val="00395F"/>
                </a:solidFill>
                <a:latin typeface="Segoe UI"/>
                <a:cs typeface="Segoe UI"/>
              </a:rPr>
              <a:t>'Plan' Stage</a:t>
            </a:r>
            <a:endParaRPr lang="nl-NL" sz="1300" b="1">
              <a:solidFill>
                <a:srgbClr val="00395F"/>
              </a:solidFill>
              <a:cs typeface="Segoe UI"/>
            </a:endParaRPr>
          </a:p>
        </p:txBody>
      </p:sp>
      <p:cxnSp>
        <p:nvCxnSpPr>
          <p:cNvPr id="54" name="Verbindingslijn: gebogen 53">
            <a:extLst>
              <a:ext uri="{FF2B5EF4-FFF2-40B4-BE49-F238E27FC236}">
                <a16:creationId xmlns:a16="http://schemas.microsoft.com/office/drawing/2014/main" id="{2FADEEBE-E037-9B33-88FF-61240798FECB}"/>
              </a:ext>
            </a:extLst>
          </p:cNvPr>
          <p:cNvCxnSpPr>
            <a:cxnSpLocks/>
          </p:cNvCxnSpPr>
          <p:nvPr/>
        </p:nvCxnSpPr>
        <p:spPr>
          <a:xfrm>
            <a:off x="3954380" y="1517982"/>
            <a:ext cx="954504" cy="894350"/>
          </a:xfrm>
          <a:prstGeom prst="bentConnector3">
            <a:avLst/>
          </a:prstGeom>
          <a:ln w="28575">
            <a:solidFill>
              <a:schemeClr val="accent1"/>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7391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HSO Data Quality </a:t>
            </a:r>
          </a:p>
          <a:p>
            <a:pPr marL="0" marR="0" lvl="0" indent="0" algn="ctr" defTabSz="914400" rtl="0" eaLnBrk="1" fontAlgn="auto" latinLnBrk="0" hangingPunct="1">
              <a:lnSpc>
                <a:spcPct val="100000"/>
              </a:lnSpc>
              <a:spcBef>
                <a:spcPts val="0"/>
              </a:spcBef>
              <a:spcAft>
                <a:spcPts val="0"/>
              </a:spcAft>
              <a:buClrTx/>
              <a:buSzTx/>
              <a:buFontTx/>
              <a:buNone/>
              <a:tabLst/>
              <a:defRPr/>
            </a:pPr>
            <a:r>
              <a:rPr lang="nl-NL" sz="3600" b="1">
                <a:solidFill>
                  <a:srgbClr val="079FC3"/>
                </a:solidFill>
                <a:latin typeface="Segoe UI" panose="020B0502040204020203" pitchFamily="34" charset="0"/>
                <a:ea typeface="Segoe UI" panose="020B0502040204020203" pitchFamily="34" charset="0"/>
                <a:cs typeface="Segoe UI" panose="020B0502040204020203" pitchFamily="34" charset="0"/>
              </a:rPr>
              <a:t>CONTROL TYPES</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2160713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52968" y="1684175"/>
            <a:ext cx="5339751" cy="1292662"/>
          </a:xfrm>
          <a:prstGeom prst="rect">
            <a:avLst/>
          </a:prstGeom>
          <a:noFill/>
        </p:spPr>
        <p:txBody>
          <a:bodyPr wrap="square" rtlCol="0">
            <a:spAutoFit/>
          </a:bodyPr>
          <a:lstStyle/>
          <a:p>
            <a:pPr algn="ctr"/>
            <a:r>
              <a:rPr kumimoji="0" lang="en-US" sz="24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HSO Data Quality </a:t>
            </a:r>
          </a:p>
          <a:p>
            <a:pPr algn="ctr"/>
            <a:r>
              <a:rPr kumimoji="0" lang="de-DE" sz="3600" b="1" i="0" u="none" strike="noStrike" kern="1200" cap="none" spc="0" normalizeH="0" baseline="0" noProof="0">
                <a:ln>
                  <a:noFill/>
                </a:ln>
                <a:solidFill>
                  <a:srgbClr val="079FC3"/>
                </a:solidFill>
                <a:effectLst/>
                <a:uLnTx/>
                <a:uFillTx/>
                <a:latin typeface="Segoe UI" panose="020B0502040204020203" pitchFamily="34" charset="0"/>
                <a:ea typeface="Segoe UI" panose="020B0502040204020203" pitchFamily="34" charset="0"/>
                <a:cs typeface="Segoe UI" panose="020B0502040204020203" pitchFamily="34" charset="0"/>
              </a:rPr>
              <a:t>DEFINITION</a:t>
            </a:r>
            <a:br>
              <a:rPr kumimoji="0" lang="en-US" sz="2800" b="0" i="0" u="none" strike="noStrike" kern="1200" cap="none" spc="0" normalizeH="0" baseline="0" noProof="0">
                <a:ln>
                  <a:noFill/>
                </a:ln>
                <a:solidFill>
                  <a:srgbClr val="00395F"/>
                </a:solidFill>
                <a:effectLst/>
                <a:uLnTx/>
                <a:uFillTx/>
                <a:latin typeface="Segoe UI" panose="020B0502040204020203" pitchFamily="34" charset="0"/>
                <a:cs typeface="Segoe UI" panose="020B0502040204020203" pitchFamily="34" charset="0"/>
              </a:rPr>
            </a:br>
            <a:endParaRPr lang="de-DE">
              <a:solidFill>
                <a:srgbClr val="3C3C3C"/>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267161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D11728AD-B20A-4B3F-A6AD-343A059B577E}"/>
              </a:ext>
            </a:extLst>
          </p:cNvPr>
          <p:cNvSpPr/>
          <p:nvPr/>
        </p:nvSpPr>
        <p:spPr>
          <a:xfrm>
            <a:off x="0" y="-31695"/>
            <a:ext cx="12192000" cy="6493267"/>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614132"/>
            <a:ext cx="11076923" cy="503590"/>
          </a:xfrm>
        </p:spPr>
        <p:txBody>
          <a:bodyPr/>
          <a:lstStyle/>
          <a:p>
            <a:pPr algn="ctr"/>
            <a:r>
              <a:rPr lang="en-US" b="1">
                <a:solidFill>
                  <a:schemeClr val="bg1"/>
                </a:solidFill>
              </a:rPr>
              <a:t>Data Quality Control Types</a:t>
            </a:r>
          </a:p>
        </p:txBody>
      </p:sp>
      <p:grpSp>
        <p:nvGrpSpPr>
          <p:cNvPr id="6" name="Groep 5">
            <a:extLst>
              <a:ext uri="{FF2B5EF4-FFF2-40B4-BE49-F238E27FC236}">
                <a16:creationId xmlns:a16="http://schemas.microsoft.com/office/drawing/2014/main" id="{9EFF1154-107D-4FD5-AF7C-FCEF8FF422BF}"/>
              </a:ext>
            </a:extLst>
          </p:cNvPr>
          <p:cNvGrpSpPr/>
          <p:nvPr/>
        </p:nvGrpSpPr>
        <p:grpSpPr>
          <a:xfrm>
            <a:off x="3842534" y="1751724"/>
            <a:ext cx="4499546" cy="3909357"/>
            <a:chOff x="4067120" y="1640458"/>
            <a:chExt cx="4499546" cy="3909357"/>
          </a:xfrm>
          <a:solidFill>
            <a:srgbClr val="079FC3"/>
          </a:solidFill>
        </p:grpSpPr>
        <p:grpSp>
          <p:nvGrpSpPr>
            <p:cNvPr id="5" name="Groep 4">
              <a:extLst>
                <a:ext uri="{FF2B5EF4-FFF2-40B4-BE49-F238E27FC236}">
                  <a16:creationId xmlns:a16="http://schemas.microsoft.com/office/drawing/2014/main" id="{BFCF42DB-4008-44A1-94A5-A9B8FFCFE24F}"/>
                </a:ext>
              </a:extLst>
            </p:cNvPr>
            <p:cNvGrpSpPr/>
            <p:nvPr/>
          </p:nvGrpSpPr>
          <p:grpSpPr>
            <a:xfrm>
              <a:off x="4067120" y="1640458"/>
              <a:ext cx="2025187" cy="3909357"/>
              <a:chOff x="3927748" y="2018042"/>
              <a:chExt cx="2025187" cy="3909357"/>
            </a:xfrm>
            <a:grpFill/>
          </p:grpSpPr>
          <p:sp>
            <p:nvSpPr>
              <p:cNvPr id="4" name="Rechthoek 3">
                <a:extLst>
                  <a:ext uri="{FF2B5EF4-FFF2-40B4-BE49-F238E27FC236}">
                    <a16:creationId xmlns:a16="http://schemas.microsoft.com/office/drawing/2014/main" id="{2775120F-4724-40D7-8991-7356ABA95C66}"/>
                  </a:ext>
                </a:extLst>
              </p:cNvPr>
              <p:cNvSpPr/>
              <p:nvPr/>
            </p:nvSpPr>
            <p:spPr>
              <a:xfrm>
                <a:off x="3942334" y="2018042"/>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Functional</a:t>
                </a: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5" name="Rechthoek 14">
                <a:extLst>
                  <a:ext uri="{FF2B5EF4-FFF2-40B4-BE49-F238E27FC236}">
                    <a16:creationId xmlns:a16="http://schemas.microsoft.com/office/drawing/2014/main" id="{E2CA1CDD-2A8C-4BCA-960C-A2CC3B4406A0}"/>
                  </a:ext>
                </a:extLst>
              </p:cNvPr>
              <p:cNvSpPr/>
              <p:nvPr/>
            </p:nvSpPr>
            <p:spPr>
              <a:xfrm>
                <a:off x="3942333" y="3045793"/>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Interlayer</a:t>
                </a: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0" name="Rechthoek 19">
                <a:extLst>
                  <a:ext uri="{FF2B5EF4-FFF2-40B4-BE49-F238E27FC236}">
                    <a16:creationId xmlns:a16="http://schemas.microsoft.com/office/drawing/2014/main" id="{1BFD1A18-0189-4A47-9AD5-98976D03F820}"/>
                  </a:ext>
                </a:extLst>
              </p:cNvPr>
              <p:cNvSpPr/>
              <p:nvPr/>
            </p:nvSpPr>
            <p:spPr>
              <a:xfrm>
                <a:off x="3927749" y="4087431"/>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Row</a:t>
                </a:r>
                <a:r>
                  <a:rPr lang="nl-NL">
                    <a:latin typeface="Segoe UI" panose="020B0502040204020203" pitchFamily="34" charset="0"/>
                    <a:ea typeface="Segoe UI" panose="020B0502040204020203" pitchFamily="34" charset="0"/>
                    <a:cs typeface="Segoe UI" panose="020B0502040204020203" pitchFamily="34" charset="0"/>
                  </a:rPr>
                  <a:t> Level</a:t>
                </a:r>
              </a:p>
            </p:txBody>
          </p:sp>
          <p:sp>
            <p:nvSpPr>
              <p:cNvPr id="22" name="Rechthoek 21">
                <a:extLst>
                  <a:ext uri="{FF2B5EF4-FFF2-40B4-BE49-F238E27FC236}">
                    <a16:creationId xmlns:a16="http://schemas.microsoft.com/office/drawing/2014/main" id="{C77CB746-CB8F-4D0F-8EB8-FDED0E76DE3E}"/>
                  </a:ext>
                </a:extLst>
              </p:cNvPr>
              <p:cNvSpPr/>
              <p:nvPr/>
            </p:nvSpPr>
            <p:spPr>
              <a:xfrm>
                <a:off x="3927748" y="5126014"/>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a:latin typeface="Segoe UI" panose="020B0502040204020203" pitchFamily="34" charset="0"/>
                    <a:ea typeface="Segoe UI" panose="020B0502040204020203" pitchFamily="34" charset="0"/>
                    <a:cs typeface="Segoe UI" panose="020B0502040204020203" pitchFamily="34" charset="0"/>
                  </a:rPr>
                  <a:t>Distribution</a:t>
                </a:r>
              </a:p>
            </p:txBody>
          </p:sp>
        </p:grpSp>
        <p:grpSp>
          <p:nvGrpSpPr>
            <p:cNvPr id="23" name="Groep 22">
              <a:extLst>
                <a:ext uri="{FF2B5EF4-FFF2-40B4-BE49-F238E27FC236}">
                  <a16:creationId xmlns:a16="http://schemas.microsoft.com/office/drawing/2014/main" id="{E180270C-F1EF-4964-99EB-A056A678E900}"/>
                </a:ext>
              </a:extLst>
            </p:cNvPr>
            <p:cNvGrpSpPr/>
            <p:nvPr/>
          </p:nvGrpSpPr>
          <p:grpSpPr>
            <a:xfrm>
              <a:off x="6541479" y="1640458"/>
              <a:ext cx="2025187" cy="3909357"/>
              <a:chOff x="3927748" y="2018042"/>
              <a:chExt cx="2025187" cy="3909357"/>
            </a:xfrm>
            <a:grpFill/>
          </p:grpSpPr>
          <p:sp>
            <p:nvSpPr>
              <p:cNvPr id="26" name="Rechthoek 25">
                <a:extLst>
                  <a:ext uri="{FF2B5EF4-FFF2-40B4-BE49-F238E27FC236}">
                    <a16:creationId xmlns:a16="http://schemas.microsoft.com/office/drawing/2014/main" id="{F93880FE-FCAC-4E68-B51F-65266D48A861}"/>
                  </a:ext>
                </a:extLst>
              </p:cNvPr>
              <p:cNvSpPr/>
              <p:nvPr/>
            </p:nvSpPr>
            <p:spPr>
              <a:xfrm>
                <a:off x="3942334" y="2018042"/>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a:latin typeface="Segoe UI" panose="020B0502040204020203" pitchFamily="34" charset="0"/>
                    <a:ea typeface="Segoe UI" panose="020B0502040204020203" pitchFamily="34" charset="0"/>
                    <a:cs typeface="Segoe UI" panose="020B0502040204020203" pitchFamily="34" charset="0"/>
                  </a:rPr>
                  <a:t>Technical</a:t>
                </a:r>
              </a:p>
            </p:txBody>
          </p:sp>
          <p:sp>
            <p:nvSpPr>
              <p:cNvPr id="30" name="Rechthoek 29">
                <a:extLst>
                  <a:ext uri="{FF2B5EF4-FFF2-40B4-BE49-F238E27FC236}">
                    <a16:creationId xmlns:a16="http://schemas.microsoft.com/office/drawing/2014/main" id="{5E237F70-4811-4FF7-826B-73D15684FC58}"/>
                  </a:ext>
                </a:extLst>
              </p:cNvPr>
              <p:cNvSpPr/>
              <p:nvPr/>
            </p:nvSpPr>
            <p:spPr>
              <a:xfrm>
                <a:off x="3942333" y="3045793"/>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err="1">
                    <a:latin typeface="Segoe UI" panose="020B0502040204020203" pitchFamily="34" charset="0"/>
                    <a:ea typeface="Segoe UI" panose="020B0502040204020203" pitchFamily="34" charset="0"/>
                    <a:cs typeface="Segoe UI" panose="020B0502040204020203" pitchFamily="34" charset="0"/>
                  </a:rPr>
                  <a:t>Intralayer</a:t>
                </a: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1" name="Rechthoek 30">
                <a:extLst>
                  <a:ext uri="{FF2B5EF4-FFF2-40B4-BE49-F238E27FC236}">
                    <a16:creationId xmlns:a16="http://schemas.microsoft.com/office/drawing/2014/main" id="{E04BECDD-A5FA-4DBB-9133-89250EF7F50D}"/>
                  </a:ext>
                </a:extLst>
              </p:cNvPr>
              <p:cNvSpPr/>
              <p:nvPr/>
            </p:nvSpPr>
            <p:spPr>
              <a:xfrm>
                <a:off x="3927749" y="4087431"/>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a:latin typeface="Segoe UI" panose="020B0502040204020203" pitchFamily="34" charset="0"/>
                    <a:ea typeface="Segoe UI" panose="020B0502040204020203" pitchFamily="34" charset="0"/>
                    <a:cs typeface="Segoe UI" panose="020B0502040204020203" pitchFamily="34" charset="0"/>
                  </a:rPr>
                  <a:t>Set Level</a:t>
                </a:r>
              </a:p>
            </p:txBody>
          </p:sp>
          <p:sp>
            <p:nvSpPr>
              <p:cNvPr id="32" name="Rechthoek 31">
                <a:extLst>
                  <a:ext uri="{FF2B5EF4-FFF2-40B4-BE49-F238E27FC236}">
                    <a16:creationId xmlns:a16="http://schemas.microsoft.com/office/drawing/2014/main" id="{4CBBAB40-FBEF-48A9-93D0-6145259FA624}"/>
                  </a:ext>
                </a:extLst>
              </p:cNvPr>
              <p:cNvSpPr/>
              <p:nvPr/>
            </p:nvSpPr>
            <p:spPr>
              <a:xfrm>
                <a:off x="3927748" y="5126014"/>
                <a:ext cx="2010601" cy="801385"/>
              </a:xfrm>
              <a:prstGeom prst="rect">
                <a:avLst/>
              </a:prstGeom>
              <a:grp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a:latin typeface="Segoe UI" panose="020B0502040204020203" pitchFamily="34" charset="0"/>
                    <a:ea typeface="Segoe UI" panose="020B0502040204020203" pitchFamily="34" charset="0"/>
                    <a:cs typeface="Segoe UI" panose="020B0502040204020203" pitchFamily="34" charset="0"/>
                  </a:rPr>
                  <a:t>Trend</a:t>
                </a:r>
              </a:p>
            </p:txBody>
          </p:sp>
        </p:grpSp>
      </p:grpSp>
    </p:spTree>
    <p:extLst>
      <p:ext uri="{BB962C8B-B14F-4D97-AF65-F5344CB8AC3E}">
        <p14:creationId xmlns:p14="http://schemas.microsoft.com/office/powerpoint/2010/main" val="3383881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Control Types: </a:t>
            </a:r>
            <a:r>
              <a:rPr lang="en-US" b="1">
                <a:solidFill>
                  <a:srgbClr val="00B294"/>
                </a:solidFill>
              </a:rPr>
              <a:t>Functional</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23" rtl="0" eaLnBrk="1" fontAlgn="auto" latinLnBrk="0" hangingPunct="1">
              <a:lnSpc>
                <a:spcPct val="100000"/>
              </a:lnSpc>
              <a:spcBef>
                <a:spcPts val="500"/>
              </a:spcBef>
              <a:spcAft>
                <a:spcPts val="0"/>
              </a:spcAft>
              <a:buClr>
                <a:srgbClr val="079FC3"/>
              </a:buClr>
              <a:buSzPct val="70000"/>
              <a:buFontTx/>
              <a:buNone/>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Number of employees: </a:t>
            </a:r>
          </a:p>
          <a:p>
            <a:pPr marL="800100" lvl="1" indent="-342900" defTabSz="914423">
              <a:spcBef>
                <a:spcPts val="500"/>
              </a:spcBef>
              <a:buClr>
                <a:srgbClr val="079FC3"/>
              </a:buClr>
              <a:buSzPct val="70000"/>
              <a:buFont typeface="Wingdings" panose="05000000000000000000" pitchFamily="2" charset="2"/>
              <a:buChar char="§"/>
              <a:defRPr/>
            </a:pPr>
            <a:r>
              <a:rPr lang="en-US" sz="1600">
                <a:solidFill>
                  <a:prstClr val="white"/>
                </a:solidFill>
                <a:latin typeface="Segoe UI" panose="020B0502040204020203" pitchFamily="34" charset="0"/>
                <a:cs typeface="Segoe UI" panose="020B0502040204020203" pitchFamily="34" charset="0"/>
              </a:rPr>
              <a:t>Approximately </a:t>
            </a: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300</a:t>
            </a:r>
          </a:p>
          <a:p>
            <a:pPr lvl="1" defTabSz="914423">
              <a:spcBef>
                <a:spcPts val="500"/>
              </a:spcBef>
              <a:buClr>
                <a:srgbClr val="079FC3"/>
              </a:buClr>
              <a:buSzPct val="70000"/>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1"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Revenue: </a:t>
            </a:r>
          </a:p>
          <a:p>
            <a:pPr marL="800100" lvl="1" indent="-342900" defTabSz="914423">
              <a:spcBef>
                <a:spcPts val="500"/>
              </a:spcBef>
              <a:buClr>
                <a:srgbClr val="079FC3"/>
              </a:buClr>
              <a:buSzPct val="70000"/>
              <a:buFont typeface="Wingdings" panose="05000000000000000000" pitchFamily="2" charset="2"/>
              <a:buChar char="§"/>
              <a:defRPr/>
            </a:pPr>
            <a:r>
              <a:rPr lang="en-US" sz="1600">
                <a:solidFill>
                  <a:prstClr val="white"/>
                </a:solidFill>
                <a:latin typeface="Segoe UI" panose="020B0502040204020203" pitchFamily="34" charset="0"/>
                <a:cs typeface="Segoe UI" panose="020B0502040204020203" pitchFamily="34" charset="0"/>
              </a:rPr>
              <a:t>Approximately 1</a:t>
            </a: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0 </a:t>
            </a:r>
            <a:r>
              <a:rPr kumimoji="0" lang="en-US" sz="1600" b="0" i="0" u="none" strike="noStrike" kern="1200" cap="none" spc="0" normalizeH="0" baseline="0" noProof="0" err="1">
                <a:ln>
                  <a:noFill/>
                </a:ln>
                <a:solidFill>
                  <a:prstClr val="white"/>
                </a:solidFill>
                <a:effectLst/>
                <a:uLnTx/>
                <a:uFillTx/>
                <a:latin typeface="Segoe UI" panose="020B0502040204020203" pitchFamily="34" charset="0"/>
                <a:cs typeface="Segoe UI" panose="020B0502040204020203" pitchFamily="34" charset="0"/>
              </a:rPr>
              <a:t>mio</a:t>
            </a: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 / year</a:t>
            </a:r>
          </a:p>
          <a:p>
            <a:pPr lvl="1" defTabSz="914423">
              <a:spcBef>
                <a:spcPts val="500"/>
              </a:spcBef>
              <a:buClr>
                <a:srgbClr val="079FC3"/>
              </a:buClr>
              <a:buSzPct val="70000"/>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Sales Order must have at least 1 item</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An Opportunity must be linked to a Customer</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ep 4">
            <a:extLst>
              <a:ext uri="{FF2B5EF4-FFF2-40B4-BE49-F238E27FC236}">
                <a16:creationId xmlns:a16="http://schemas.microsoft.com/office/drawing/2014/main" id="{80013562-4734-40E2-9B95-DB38A814EA45}"/>
              </a:ext>
            </a:extLst>
          </p:cNvPr>
          <p:cNvGrpSpPr/>
          <p:nvPr/>
        </p:nvGrpSpPr>
        <p:grpSpPr>
          <a:xfrm>
            <a:off x="978891" y="1250028"/>
            <a:ext cx="4761390" cy="4688696"/>
            <a:chOff x="978891" y="1250028"/>
            <a:chExt cx="4761390" cy="4688696"/>
          </a:xfrm>
        </p:grpSpPr>
        <p:sp>
          <p:nvSpPr>
            <p:cNvPr id="7" name="Rechthoek 6">
              <a:extLst>
                <a:ext uri="{FF2B5EF4-FFF2-40B4-BE49-F238E27FC236}">
                  <a16:creationId xmlns:a16="http://schemas.microsoft.com/office/drawing/2014/main" id="{C7EC7283-3B75-46B1-9EA0-4380965EABED}"/>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EA1A5AE-4A1E-46A5-B3FF-66F0F68C339B}"/>
                </a:ext>
              </a:extLst>
            </p:cNvPr>
            <p:cNvSpPr txBox="1"/>
            <p:nvPr/>
          </p:nvSpPr>
          <p:spPr>
            <a:xfrm rot="5400000">
              <a:off x="5447860" y="3588736"/>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8" name="Groep 37">
              <a:extLst>
                <a:ext uri="{FF2B5EF4-FFF2-40B4-BE49-F238E27FC236}">
                  <a16:creationId xmlns:a16="http://schemas.microsoft.com/office/drawing/2014/main" id="{7D79A60A-447A-4FFE-A862-804AF33837D4}"/>
                </a:ext>
              </a:extLst>
            </p:cNvPr>
            <p:cNvGrpSpPr/>
            <p:nvPr/>
          </p:nvGrpSpPr>
          <p:grpSpPr>
            <a:xfrm rot="5400000">
              <a:off x="2524084" y="2787574"/>
              <a:ext cx="3492281" cy="1798539"/>
              <a:chOff x="6593886" y="1877482"/>
              <a:chExt cx="3492281" cy="1798539"/>
            </a:xfrm>
          </p:grpSpPr>
          <p:sp>
            <p:nvSpPr>
              <p:cNvPr id="20" name="Rechthoek 19">
                <a:extLst>
                  <a:ext uri="{FF2B5EF4-FFF2-40B4-BE49-F238E27FC236}">
                    <a16:creationId xmlns:a16="http://schemas.microsoft.com/office/drawing/2014/main" id="{A0DD4EC1-8DBD-4387-8892-D992F21ECAB2}"/>
                  </a:ext>
                </a:extLst>
              </p:cNvPr>
              <p:cNvSpPr/>
              <p:nvPr/>
            </p:nvSpPr>
            <p:spPr>
              <a:xfrm>
                <a:off x="6593886" y="1877483"/>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hthoek 22">
                <a:extLst>
                  <a:ext uri="{FF2B5EF4-FFF2-40B4-BE49-F238E27FC236}">
                    <a16:creationId xmlns:a16="http://schemas.microsoft.com/office/drawing/2014/main" id="{B7DA32AA-3338-4313-A059-E2D3E1CF047F}"/>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Tekstvak 23">
                <a:extLst>
                  <a:ext uri="{FF2B5EF4-FFF2-40B4-BE49-F238E27FC236}">
                    <a16:creationId xmlns:a16="http://schemas.microsoft.com/office/drawing/2014/main" id="{19E5D889-AFA5-4166-A40F-CADBDDB63EEB}"/>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Technical</a:t>
                </a:r>
              </a:p>
            </p:txBody>
          </p:sp>
          <p:sp>
            <p:nvSpPr>
              <p:cNvPr id="19" name="Tekstvak 18">
                <a:extLst>
                  <a:ext uri="{FF2B5EF4-FFF2-40B4-BE49-F238E27FC236}">
                    <a16:creationId xmlns:a16="http://schemas.microsoft.com/office/drawing/2014/main" id="{1A7AB86C-DCE3-47A3-8822-8B3569F7C32F}"/>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Intralayer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3EC7F4FE-A948-4367-8A88-39FD73BF4067}"/>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EA9F8D19-9553-4606-A658-EE0CE20F01AA}"/>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Tekstvak 27">
                <a:extLst>
                  <a:ext uri="{FF2B5EF4-FFF2-40B4-BE49-F238E27FC236}">
                    <a16:creationId xmlns:a16="http://schemas.microsoft.com/office/drawing/2014/main" id="{C7EB8D1A-DA76-41E7-BF33-9AEE7FF6F220}"/>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Set Level</a:t>
                </a:r>
              </a:p>
            </p:txBody>
          </p:sp>
          <p:sp>
            <p:nvSpPr>
              <p:cNvPr id="29" name="Tekstvak 28">
                <a:extLst>
                  <a:ext uri="{FF2B5EF4-FFF2-40B4-BE49-F238E27FC236}">
                    <a16:creationId xmlns:a16="http://schemas.microsoft.com/office/drawing/2014/main" id="{96BBB6DD-DEE8-4B4D-91C9-EE67B516DDB2}"/>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Trend</a:t>
                </a:r>
              </a:p>
            </p:txBody>
          </p:sp>
        </p:grpSp>
        <p:grpSp>
          <p:nvGrpSpPr>
            <p:cNvPr id="39" name="Groep 38">
              <a:extLst>
                <a:ext uri="{FF2B5EF4-FFF2-40B4-BE49-F238E27FC236}">
                  <a16:creationId xmlns:a16="http://schemas.microsoft.com/office/drawing/2014/main" id="{1B8FDBA4-32D2-48B4-9F80-415E833EAB15}"/>
                </a:ext>
              </a:extLst>
            </p:cNvPr>
            <p:cNvGrpSpPr/>
            <p:nvPr/>
          </p:nvGrpSpPr>
          <p:grpSpPr>
            <a:xfrm rot="5400000">
              <a:off x="501173" y="2768943"/>
              <a:ext cx="3492281" cy="1835801"/>
              <a:chOff x="6593886" y="1877482"/>
              <a:chExt cx="3492281" cy="1835801"/>
            </a:xfrm>
          </p:grpSpPr>
          <p:sp>
            <p:nvSpPr>
              <p:cNvPr id="40" name="Rechthoek 39">
                <a:extLst>
                  <a:ext uri="{FF2B5EF4-FFF2-40B4-BE49-F238E27FC236}">
                    <a16:creationId xmlns:a16="http://schemas.microsoft.com/office/drawing/2014/main" id="{05F0A1D3-36B3-43FD-A34C-AD36D99BE98F}"/>
                  </a:ext>
                </a:extLst>
              </p:cNvPr>
              <p:cNvSpPr/>
              <p:nvPr/>
            </p:nvSpPr>
            <p:spPr>
              <a:xfrm>
                <a:off x="6593886" y="1877483"/>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Rechthoek 40">
                <a:extLst>
                  <a:ext uri="{FF2B5EF4-FFF2-40B4-BE49-F238E27FC236}">
                    <a16:creationId xmlns:a16="http://schemas.microsoft.com/office/drawing/2014/main" id="{10A75923-8013-4A5B-AB97-D9B0DB6F7BB9}"/>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Tekstvak 41">
                <a:extLst>
                  <a:ext uri="{FF2B5EF4-FFF2-40B4-BE49-F238E27FC236}">
                    <a16:creationId xmlns:a16="http://schemas.microsoft.com/office/drawing/2014/main" id="{2FB82EA9-6381-4CC9-8684-A524D35DE4CD}"/>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Functional</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Tekstvak 42">
                <a:extLst>
                  <a:ext uri="{FF2B5EF4-FFF2-40B4-BE49-F238E27FC236}">
                    <a16:creationId xmlns:a16="http://schemas.microsoft.com/office/drawing/2014/main" id="{CC860B3F-12C1-49A5-B184-01783CA333A8}"/>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Interlayer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Rechthoek 43">
                <a:extLst>
                  <a:ext uri="{FF2B5EF4-FFF2-40B4-BE49-F238E27FC236}">
                    <a16:creationId xmlns:a16="http://schemas.microsoft.com/office/drawing/2014/main" id="{2D75197E-E2BA-43C0-8DFD-4BBF984EA365}"/>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Rechthoek 44">
                <a:extLst>
                  <a:ext uri="{FF2B5EF4-FFF2-40B4-BE49-F238E27FC236}">
                    <a16:creationId xmlns:a16="http://schemas.microsoft.com/office/drawing/2014/main" id="{E045B459-D980-4053-86B0-8EBB93C58F00}"/>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Tekstvak 45">
                <a:extLst>
                  <a:ext uri="{FF2B5EF4-FFF2-40B4-BE49-F238E27FC236}">
                    <a16:creationId xmlns:a16="http://schemas.microsoft.com/office/drawing/2014/main" id="{FC77250E-2FEF-4826-9FB5-B20A96C5C156}"/>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Row</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Level</a:t>
                </a:r>
              </a:p>
            </p:txBody>
          </p:sp>
          <p:sp>
            <p:nvSpPr>
              <p:cNvPr id="47" name="Tekstvak 46">
                <a:extLst>
                  <a:ext uri="{FF2B5EF4-FFF2-40B4-BE49-F238E27FC236}">
                    <a16:creationId xmlns:a16="http://schemas.microsoft.com/office/drawing/2014/main" id="{85A2D01B-6060-48AA-879B-3E452E34271E}"/>
                  </a:ext>
                </a:extLst>
              </p:cNvPr>
              <p:cNvSpPr txBox="1"/>
              <p:nvPr/>
            </p:nvSpPr>
            <p:spPr>
              <a:xfrm rot="16200000">
                <a:off x="8902397" y="2664463"/>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Distribution</a:t>
                </a:r>
              </a:p>
            </p:txBody>
          </p:sp>
        </p:grpSp>
        <p:sp>
          <p:nvSpPr>
            <p:cNvPr id="3" name="Tekstvak 2">
              <a:extLst>
                <a:ext uri="{FF2B5EF4-FFF2-40B4-BE49-F238E27FC236}">
                  <a16:creationId xmlns:a16="http://schemas.microsoft.com/office/drawing/2014/main" id="{111A44AA-8AAB-4F00-A18E-BA38871DEEE4}"/>
                </a:ext>
              </a:extLst>
            </p:cNvPr>
            <p:cNvSpPr txBox="1"/>
            <p:nvPr/>
          </p:nvSpPr>
          <p:spPr>
            <a:xfrm>
              <a:off x="3278589" y="1363918"/>
              <a:ext cx="18473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962580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Control Types: </a:t>
            </a:r>
            <a:r>
              <a:rPr lang="en-US" b="1">
                <a:solidFill>
                  <a:srgbClr val="00B294"/>
                </a:solidFill>
              </a:rPr>
              <a:t>Technical</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23" rtl="0" eaLnBrk="1" fontAlgn="auto" latinLnBrk="0" hangingPunct="1">
              <a:lnSpc>
                <a:spcPct val="100000"/>
              </a:lnSpc>
              <a:spcBef>
                <a:spcPts val="500"/>
              </a:spcBef>
              <a:spcAft>
                <a:spcPts val="0"/>
              </a:spcAft>
              <a:buClr>
                <a:srgbClr val="079FC3"/>
              </a:buClr>
              <a:buSzPct val="70000"/>
              <a:buFontTx/>
              <a:buNone/>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Table X cannot be empty</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Table X must  have a PK</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Table X has FK columns {…}</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FK column in Table X cannot be empty</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FK value in Table X can be found in related Table Y</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Column names must follow naming conventions</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Role X has only access to data of Company Y</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Table X has columns {…}</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Table X has data for Customers {...}</a:t>
            </a: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ep 4">
            <a:extLst>
              <a:ext uri="{FF2B5EF4-FFF2-40B4-BE49-F238E27FC236}">
                <a16:creationId xmlns:a16="http://schemas.microsoft.com/office/drawing/2014/main" id="{80013562-4734-40E2-9B95-DB38A814EA45}"/>
              </a:ext>
            </a:extLst>
          </p:cNvPr>
          <p:cNvGrpSpPr/>
          <p:nvPr/>
        </p:nvGrpSpPr>
        <p:grpSpPr>
          <a:xfrm>
            <a:off x="978891" y="1250028"/>
            <a:ext cx="4761390" cy="4688696"/>
            <a:chOff x="978891" y="1250028"/>
            <a:chExt cx="4761390" cy="4688696"/>
          </a:xfrm>
        </p:grpSpPr>
        <p:sp>
          <p:nvSpPr>
            <p:cNvPr id="7" name="Rechthoek 6">
              <a:extLst>
                <a:ext uri="{FF2B5EF4-FFF2-40B4-BE49-F238E27FC236}">
                  <a16:creationId xmlns:a16="http://schemas.microsoft.com/office/drawing/2014/main" id="{C7EC7283-3B75-46B1-9EA0-4380965EABED}"/>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EA1A5AE-4A1E-46A5-B3FF-66F0F68C339B}"/>
                </a:ext>
              </a:extLst>
            </p:cNvPr>
            <p:cNvSpPr txBox="1"/>
            <p:nvPr/>
          </p:nvSpPr>
          <p:spPr>
            <a:xfrm rot="5400000">
              <a:off x="5447860" y="3588736"/>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8" name="Groep 37">
              <a:extLst>
                <a:ext uri="{FF2B5EF4-FFF2-40B4-BE49-F238E27FC236}">
                  <a16:creationId xmlns:a16="http://schemas.microsoft.com/office/drawing/2014/main" id="{7D79A60A-447A-4FFE-A862-804AF33837D4}"/>
                </a:ext>
              </a:extLst>
            </p:cNvPr>
            <p:cNvGrpSpPr/>
            <p:nvPr/>
          </p:nvGrpSpPr>
          <p:grpSpPr>
            <a:xfrm rot="5400000">
              <a:off x="2524084" y="2787574"/>
              <a:ext cx="3492281" cy="1798539"/>
              <a:chOff x="6593886" y="1877482"/>
              <a:chExt cx="3492281" cy="1798539"/>
            </a:xfrm>
          </p:grpSpPr>
          <p:sp>
            <p:nvSpPr>
              <p:cNvPr id="20" name="Rechthoek 19">
                <a:extLst>
                  <a:ext uri="{FF2B5EF4-FFF2-40B4-BE49-F238E27FC236}">
                    <a16:creationId xmlns:a16="http://schemas.microsoft.com/office/drawing/2014/main" id="{A0DD4EC1-8DBD-4387-8892-D992F21ECAB2}"/>
                  </a:ext>
                </a:extLst>
              </p:cNvPr>
              <p:cNvSpPr/>
              <p:nvPr/>
            </p:nvSpPr>
            <p:spPr>
              <a:xfrm>
                <a:off x="6593886" y="1877483"/>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hthoek 22">
                <a:extLst>
                  <a:ext uri="{FF2B5EF4-FFF2-40B4-BE49-F238E27FC236}">
                    <a16:creationId xmlns:a16="http://schemas.microsoft.com/office/drawing/2014/main" id="{B7DA32AA-3338-4313-A059-E2D3E1CF047F}"/>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Tekstvak 23">
                <a:extLst>
                  <a:ext uri="{FF2B5EF4-FFF2-40B4-BE49-F238E27FC236}">
                    <a16:creationId xmlns:a16="http://schemas.microsoft.com/office/drawing/2014/main" id="{19E5D889-AFA5-4166-A40F-CADBDDB63EEB}"/>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Technical</a:t>
                </a:r>
              </a:p>
            </p:txBody>
          </p:sp>
          <p:sp>
            <p:nvSpPr>
              <p:cNvPr id="19" name="Tekstvak 18">
                <a:extLst>
                  <a:ext uri="{FF2B5EF4-FFF2-40B4-BE49-F238E27FC236}">
                    <a16:creationId xmlns:a16="http://schemas.microsoft.com/office/drawing/2014/main" id="{1A7AB86C-DCE3-47A3-8822-8B3569F7C32F}"/>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Intralayer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3EC7F4FE-A948-4367-8A88-39FD73BF4067}"/>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EA9F8D19-9553-4606-A658-EE0CE20F01AA}"/>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Tekstvak 27">
                <a:extLst>
                  <a:ext uri="{FF2B5EF4-FFF2-40B4-BE49-F238E27FC236}">
                    <a16:creationId xmlns:a16="http://schemas.microsoft.com/office/drawing/2014/main" id="{C7EB8D1A-DA76-41E7-BF33-9AEE7FF6F220}"/>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Set Level</a:t>
                </a:r>
              </a:p>
            </p:txBody>
          </p:sp>
          <p:sp>
            <p:nvSpPr>
              <p:cNvPr id="29" name="Tekstvak 28">
                <a:extLst>
                  <a:ext uri="{FF2B5EF4-FFF2-40B4-BE49-F238E27FC236}">
                    <a16:creationId xmlns:a16="http://schemas.microsoft.com/office/drawing/2014/main" id="{96BBB6DD-DEE8-4B4D-91C9-EE67B516DDB2}"/>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Trend</a:t>
                </a:r>
              </a:p>
            </p:txBody>
          </p:sp>
        </p:grpSp>
        <p:grpSp>
          <p:nvGrpSpPr>
            <p:cNvPr id="39" name="Groep 38">
              <a:extLst>
                <a:ext uri="{FF2B5EF4-FFF2-40B4-BE49-F238E27FC236}">
                  <a16:creationId xmlns:a16="http://schemas.microsoft.com/office/drawing/2014/main" id="{1B8FDBA4-32D2-48B4-9F80-415E833EAB15}"/>
                </a:ext>
              </a:extLst>
            </p:cNvPr>
            <p:cNvGrpSpPr/>
            <p:nvPr/>
          </p:nvGrpSpPr>
          <p:grpSpPr>
            <a:xfrm rot="5400000">
              <a:off x="501173" y="2768943"/>
              <a:ext cx="3492281" cy="1835801"/>
              <a:chOff x="6593886" y="1877482"/>
              <a:chExt cx="3492281" cy="1835801"/>
            </a:xfrm>
          </p:grpSpPr>
          <p:sp>
            <p:nvSpPr>
              <p:cNvPr id="40" name="Rechthoek 39">
                <a:extLst>
                  <a:ext uri="{FF2B5EF4-FFF2-40B4-BE49-F238E27FC236}">
                    <a16:creationId xmlns:a16="http://schemas.microsoft.com/office/drawing/2014/main" id="{05F0A1D3-36B3-43FD-A34C-AD36D99BE98F}"/>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Rechthoek 40">
                <a:extLst>
                  <a:ext uri="{FF2B5EF4-FFF2-40B4-BE49-F238E27FC236}">
                    <a16:creationId xmlns:a16="http://schemas.microsoft.com/office/drawing/2014/main" id="{10A75923-8013-4A5B-AB97-D9B0DB6F7BB9}"/>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Tekstvak 41">
                <a:extLst>
                  <a:ext uri="{FF2B5EF4-FFF2-40B4-BE49-F238E27FC236}">
                    <a16:creationId xmlns:a16="http://schemas.microsoft.com/office/drawing/2014/main" id="{2FB82EA9-6381-4CC9-8684-A524D35DE4CD}"/>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Functional</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Tekstvak 42">
                <a:extLst>
                  <a:ext uri="{FF2B5EF4-FFF2-40B4-BE49-F238E27FC236}">
                    <a16:creationId xmlns:a16="http://schemas.microsoft.com/office/drawing/2014/main" id="{CC860B3F-12C1-49A5-B184-01783CA333A8}"/>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Interlayer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Rechthoek 43">
                <a:extLst>
                  <a:ext uri="{FF2B5EF4-FFF2-40B4-BE49-F238E27FC236}">
                    <a16:creationId xmlns:a16="http://schemas.microsoft.com/office/drawing/2014/main" id="{2D75197E-E2BA-43C0-8DFD-4BBF984EA365}"/>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Rechthoek 44">
                <a:extLst>
                  <a:ext uri="{FF2B5EF4-FFF2-40B4-BE49-F238E27FC236}">
                    <a16:creationId xmlns:a16="http://schemas.microsoft.com/office/drawing/2014/main" id="{E045B459-D980-4053-86B0-8EBB93C58F00}"/>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Tekstvak 45">
                <a:extLst>
                  <a:ext uri="{FF2B5EF4-FFF2-40B4-BE49-F238E27FC236}">
                    <a16:creationId xmlns:a16="http://schemas.microsoft.com/office/drawing/2014/main" id="{FC77250E-2FEF-4826-9FB5-B20A96C5C156}"/>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Row</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Level</a:t>
                </a:r>
              </a:p>
            </p:txBody>
          </p:sp>
          <p:sp>
            <p:nvSpPr>
              <p:cNvPr id="47" name="Tekstvak 46">
                <a:extLst>
                  <a:ext uri="{FF2B5EF4-FFF2-40B4-BE49-F238E27FC236}">
                    <a16:creationId xmlns:a16="http://schemas.microsoft.com/office/drawing/2014/main" id="{85A2D01B-6060-48AA-879B-3E452E34271E}"/>
                  </a:ext>
                </a:extLst>
              </p:cNvPr>
              <p:cNvSpPr txBox="1"/>
              <p:nvPr/>
            </p:nvSpPr>
            <p:spPr>
              <a:xfrm rot="16200000">
                <a:off x="8902397" y="2664463"/>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Distribution</a:t>
                </a:r>
              </a:p>
            </p:txBody>
          </p:sp>
        </p:grpSp>
        <p:sp>
          <p:nvSpPr>
            <p:cNvPr id="3" name="Tekstvak 2">
              <a:extLst>
                <a:ext uri="{FF2B5EF4-FFF2-40B4-BE49-F238E27FC236}">
                  <a16:creationId xmlns:a16="http://schemas.microsoft.com/office/drawing/2014/main" id="{111A44AA-8AAB-4F00-A18E-BA38871DEEE4}"/>
                </a:ext>
              </a:extLst>
            </p:cNvPr>
            <p:cNvSpPr txBox="1"/>
            <p:nvPr/>
          </p:nvSpPr>
          <p:spPr>
            <a:xfrm>
              <a:off x="3278590" y="1363918"/>
              <a:ext cx="18473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150747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Control Types: </a:t>
            </a:r>
            <a:r>
              <a:rPr lang="en-US" b="1">
                <a:solidFill>
                  <a:srgbClr val="00B294"/>
                </a:solidFill>
              </a:rPr>
              <a:t>Interlayer</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23" rtl="0" eaLnBrk="1" fontAlgn="auto" latinLnBrk="0" hangingPunct="1">
              <a:lnSpc>
                <a:spcPct val="100000"/>
              </a:lnSpc>
              <a:spcBef>
                <a:spcPts val="500"/>
              </a:spcBef>
              <a:spcAft>
                <a:spcPts val="0"/>
              </a:spcAft>
              <a:buClr>
                <a:srgbClr val="079FC3"/>
              </a:buClr>
              <a:buSzPct val="70000"/>
              <a:buFontTx/>
              <a:buNone/>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Value of Colum X in Table Y in staging layer is the same as Colum A in Table B in DWH layer</a:t>
            </a: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Number of records in Table X in staging layer is the same as in Table Y in DWH layer</a:t>
            </a: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Hash total of </a:t>
            </a:r>
            <a:r>
              <a:rPr kumimoji="0" lang="en-US" sz="1600" b="0" i="0" u="none" strike="noStrike" kern="1200" cap="none" spc="0" normalizeH="0" baseline="0" noProof="0" err="1">
                <a:ln>
                  <a:noFill/>
                </a:ln>
                <a:solidFill>
                  <a:prstClr val="white"/>
                </a:solidFill>
                <a:effectLst/>
                <a:uLnTx/>
                <a:uFillTx/>
                <a:latin typeface="Segoe UI" panose="020B0502040204020203" pitchFamily="34" charset="0"/>
                <a:cs typeface="Segoe UI" panose="020B0502040204020203" pitchFamily="34" charset="0"/>
              </a:rPr>
              <a:t>colum</a:t>
            </a: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 X in Table Y in staging layer is the same as </a:t>
            </a:r>
            <a:r>
              <a:rPr kumimoji="0" lang="en-US" sz="1600" b="0" i="0" u="none" strike="noStrike" kern="1200" cap="none" spc="0" normalizeH="0" baseline="0" noProof="0" err="1">
                <a:ln>
                  <a:noFill/>
                </a:ln>
                <a:solidFill>
                  <a:prstClr val="white"/>
                </a:solidFill>
                <a:effectLst/>
                <a:uLnTx/>
                <a:uFillTx/>
                <a:latin typeface="Segoe UI" panose="020B0502040204020203" pitchFamily="34" charset="0"/>
                <a:cs typeface="Segoe UI" panose="020B0502040204020203" pitchFamily="34" charset="0"/>
              </a:rPr>
              <a:t>colum</a:t>
            </a: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 A in Table B in DWH layer</a:t>
            </a: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ep 4">
            <a:extLst>
              <a:ext uri="{FF2B5EF4-FFF2-40B4-BE49-F238E27FC236}">
                <a16:creationId xmlns:a16="http://schemas.microsoft.com/office/drawing/2014/main" id="{80013562-4734-40E2-9B95-DB38A814EA45}"/>
              </a:ext>
            </a:extLst>
          </p:cNvPr>
          <p:cNvGrpSpPr/>
          <p:nvPr/>
        </p:nvGrpSpPr>
        <p:grpSpPr>
          <a:xfrm>
            <a:off x="978891" y="1250028"/>
            <a:ext cx="4761390" cy="4688696"/>
            <a:chOff x="978891" y="1250028"/>
            <a:chExt cx="4761390" cy="4688696"/>
          </a:xfrm>
        </p:grpSpPr>
        <p:sp>
          <p:nvSpPr>
            <p:cNvPr id="7" name="Rechthoek 6">
              <a:extLst>
                <a:ext uri="{FF2B5EF4-FFF2-40B4-BE49-F238E27FC236}">
                  <a16:creationId xmlns:a16="http://schemas.microsoft.com/office/drawing/2014/main" id="{C7EC7283-3B75-46B1-9EA0-4380965EABED}"/>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EA1A5AE-4A1E-46A5-B3FF-66F0F68C339B}"/>
                </a:ext>
              </a:extLst>
            </p:cNvPr>
            <p:cNvSpPr txBox="1"/>
            <p:nvPr/>
          </p:nvSpPr>
          <p:spPr>
            <a:xfrm rot="5400000">
              <a:off x="5447860" y="3588736"/>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8" name="Groep 37">
              <a:extLst>
                <a:ext uri="{FF2B5EF4-FFF2-40B4-BE49-F238E27FC236}">
                  <a16:creationId xmlns:a16="http://schemas.microsoft.com/office/drawing/2014/main" id="{7D79A60A-447A-4FFE-A862-804AF33837D4}"/>
                </a:ext>
              </a:extLst>
            </p:cNvPr>
            <p:cNvGrpSpPr/>
            <p:nvPr/>
          </p:nvGrpSpPr>
          <p:grpSpPr>
            <a:xfrm rot="5400000">
              <a:off x="2524084" y="2787574"/>
              <a:ext cx="3492281" cy="1798539"/>
              <a:chOff x="6593886" y="1877482"/>
              <a:chExt cx="3492281" cy="1798539"/>
            </a:xfrm>
          </p:grpSpPr>
          <p:sp>
            <p:nvSpPr>
              <p:cNvPr id="20" name="Rechthoek 19">
                <a:extLst>
                  <a:ext uri="{FF2B5EF4-FFF2-40B4-BE49-F238E27FC236}">
                    <a16:creationId xmlns:a16="http://schemas.microsoft.com/office/drawing/2014/main" id="{A0DD4EC1-8DBD-4387-8892-D992F21ECAB2}"/>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hthoek 22">
                <a:extLst>
                  <a:ext uri="{FF2B5EF4-FFF2-40B4-BE49-F238E27FC236}">
                    <a16:creationId xmlns:a16="http://schemas.microsoft.com/office/drawing/2014/main" id="{B7DA32AA-3338-4313-A059-E2D3E1CF047F}"/>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Tekstvak 23">
                <a:extLst>
                  <a:ext uri="{FF2B5EF4-FFF2-40B4-BE49-F238E27FC236}">
                    <a16:creationId xmlns:a16="http://schemas.microsoft.com/office/drawing/2014/main" id="{19E5D889-AFA5-4166-A40F-CADBDDB63EEB}"/>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Technical</a:t>
                </a:r>
              </a:p>
            </p:txBody>
          </p:sp>
          <p:sp>
            <p:nvSpPr>
              <p:cNvPr id="19" name="Tekstvak 18">
                <a:extLst>
                  <a:ext uri="{FF2B5EF4-FFF2-40B4-BE49-F238E27FC236}">
                    <a16:creationId xmlns:a16="http://schemas.microsoft.com/office/drawing/2014/main" id="{1A7AB86C-DCE3-47A3-8822-8B3569F7C32F}"/>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Intralayer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3EC7F4FE-A948-4367-8A88-39FD73BF4067}"/>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EA9F8D19-9553-4606-A658-EE0CE20F01AA}"/>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Tekstvak 27">
                <a:extLst>
                  <a:ext uri="{FF2B5EF4-FFF2-40B4-BE49-F238E27FC236}">
                    <a16:creationId xmlns:a16="http://schemas.microsoft.com/office/drawing/2014/main" id="{C7EB8D1A-DA76-41E7-BF33-9AEE7FF6F220}"/>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Set Level</a:t>
                </a:r>
              </a:p>
            </p:txBody>
          </p:sp>
          <p:sp>
            <p:nvSpPr>
              <p:cNvPr id="29" name="Tekstvak 28">
                <a:extLst>
                  <a:ext uri="{FF2B5EF4-FFF2-40B4-BE49-F238E27FC236}">
                    <a16:creationId xmlns:a16="http://schemas.microsoft.com/office/drawing/2014/main" id="{96BBB6DD-DEE8-4B4D-91C9-EE67B516DDB2}"/>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Trend</a:t>
                </a:r>
              </a:p>
            </p:txBody>
          </p:sp>
        </p:grpSp>
        <p:grpSp>
          <p:nvGrpSpPr>
            <p:cNvPr id="39" name="Groep 38">
              <a:extLst>
                <a:ext uri="{FF2B5EF4-FFF2-40B4-BE49-F238E27FC236}">
                  <a16:creationId xmlns:a16="http://schemas.microsoft.com/office/drawing/2014/main" id="{1B8FDBA4-32D2-48B4-9F80-415E833EAB15}"/>
                </a:ext>
              </a:extLst>
            </p:cNvPr>
            <p:cNvGrpSpPr/>
            <p:nvPr/>
          </p:nvGrpSpPr>
          <p:grpSpPr>
            <a:xfrm rot="5400000">
              <a:off x="501173" y="2768943"/>
              <a:ext cx="3492281" cy="1835801"/>
              <a:chOff x="6593886" y="1877482"/>
              <a:chExt cx="3492281" cy="1835801"/>
            </a:xfrm>
          </p:grpSpPr>
          <p:sp>
            <p:nvSpPr>
              <p:cNvPr id="40" name="Rechthoek 39">
                <a:extLst>
                  <a:ext uri="{FF2B5EF4-FFF2-40B4-BE49-F238E27FC236}">
                    <a16:creationId xmlns:a16="http://schemas.microsoft.com/office/drawing/2014/main" id="{05F0A1D3-36B3-43FD-A34C-AD36D99BE98F}"/>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Rechthoek 40">
                <a:extLst>
                  <a:ext uri="{FF2B5EF4-FFF2-40B4-BE49-F238E27FC236}">
                    <a16:creationId xmlns:a16="http://schemas.microsoft.com/office/drawing/2014/main" id="{10A75923-8013-4A5B-AB97-D9B0DB6F7BB9}"/>
                  </a:ext>
                </a:extLst>
              </p:cNvPr>
              <p:cNvSpPr/>
              <p:nvPr/>
            </p:nvSpPr>
            <p:spPr>
              <a:xfrm>
                <a:off x="7545241" y="1877483"/>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Tekstvak 41">
                <a:extLst>
                  <a:ext uri="{FF2B5EF4-FFF2-40B4-BE49-F238E27FC236}">
                    <a16:creationId xmlns:a16="http://schemas.microsoft.com/office/drawing/2014/main" id="{2FB82EA9-6381-4CC9-8684-A524D35DE4CD}"/>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Functional</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Tekstvak 42">
                <a:extLst>
                  <a:ext uri="{FF2B5EF4-FFF2-40B4-BE49-F238E27FC236}">
                    <a16:creationId xmlns:a16="http://schemas.microsoft.com/office/drawing/2014/main" id="{CC860B3F-12C1-49A5-B184-01783CA333A8}"/>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Interlayer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Rechthoek 43">
                <a:extLst>
                  <a:ext uri="{FF2B5EF4-FFF2-40B4-BE49-F238E27FC236}">
                    <a16:creationId xmlns:a16="http://schemas.microsoft.com/office/drawing/2014/main" id="{2D75197E-E2BA-43C0-8DFD-4BBF984EA365}"/>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Rechthoek 44">
                <a:extLst>
                  <a:ext uri="{FF2B5EF4-FFF2-40B4-BE49-F238E27FC236}">
                    <a16:creationId xmlns:a16="http://schemas.microsoft.com/office/drawing/2014/main" id="{E045B459-D980-4053-86B0-8EBB93C58F00}"/>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Tekstvak 45">
                <a:extLst>
                  <a:ext uri="{FF2B5EF4-FFF2-40B4-BE49-F238E27FC236}">
                    <a16:creationId xmlns:a16="http://schemas.microsoft.com/office/drawing/2014/main" id="{FC77250E-2FEF-4826-9FB5-B20A96C5C156}"/>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Row</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Level</a:t>
                </a:r>
              </a:p>
            </p:txBody>
          </p:sp>
          <p:sp>
            <p:nvSpPr>
              <p:cNvPr id="47" name="Tekstvak 46">
                <a:extLst>
                  <a:ext uri="{FF2B5EF4-FFF2-40B4-BE49-F238E27FC236}">
                    <a16:creationId xmlns:a16="http://schemas.microsoft.com/office/drawing/2014/main" id="{85A2D01B-6060-48AA-879B-3E452E34271E}"/>
                  </a:ext>
                </a:extLst>
              </p:cNvPr>
              <p:cNvSpPr txBox="1"/>
              <p:nvPr/>
            </p:nvSpPr>
            <p:spPr>
              <a:xfrm rot="16200000">
                <a:off x="8902397" y="2664463"/>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Distribution</a:t>
                </a:r>
              </a:p>
            </p:txBody>
          </p:sp>
        </p:grpSp>
        <p:sp>
          <p:nvSpPr>
            <p:cNvPr id="3" name="Tekstvak 2">
              <a:extLst>
                <a:ext uri="{FF2B5EF4-FFF2-40B4-BE49-F238E27FC236}">
                  <a16:creationId xmlns:a16="http://schemas.microsoft.com/office/drawing/2014/main" id="{111A44AA-8AAB-4F00-A18E-BA38871DEEE4}"/>
                </a:ext>
              </a:extLst>
            </p:cNvPr>
            <p:cNvSpPr txBox="1"/>
            <p:nvPr/>
          </p:nvSpPr>
          <p:spPr>
            <a:xfrm>
              <a:off x="3278590" y="1363918"/>
              <a:ext cx="18473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367290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Control Types: </a:t>
            </a:r>
            <a:r>
              <a:rPr lang="en-US" b="1">
                <a:solidFill>
                  <a:srgbClr val="00B294"/>
                </a:solidFill>
              </a:rPr>
              <a:t>Intralayer</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23" rtl="0" eaLnBrk="1" fontAlgn="auto" latinLnBrk="0" hangingPunct="1">
              <a:lnSpc>
                <a:spcPct val="100000"/>
              </a:lnSpc>
              <a:spcBef>
                <a:spcPts val="500"/>
              </a:spcBef>
              <a:spcAft>
                <a:spcPts val="0"/>
              </a:spcAft>
              <a:buClr>
                <a:srgbClr val="079FC3"/>
              </a:buClr>
              <a:buSzPct val="70000"/>
              <a:buFontTx/>
              <a:buNone/>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Number of records in Table X</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Total value in Column X in Table Y</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Column X in </a:t>
            </a:r>
            <a:r>
              <a:rPr kumimoji="0" lang="en-US" sz="1600" b="0" i="0" u="none" strike="noStrike" kern="1200" cap="none" spc="0" normalizeH="0" baseline="0" noProof="0" err="1">
                <a:ln>
                  <a:noFill/>
                </a:ln>
                <a:solidFill>
                  <a:prstClr val="white"/>
                </a:solidFill>
                <a:effectLst/>
                <a:uLnTx/>
                <a:uFillTx/>
                <a:latin typeface="Segoe UI" panose="020B0502040204020203" pitchFamily="34" charset="0"/>
                <a:cs typeface="Segoe UI" panose="020B0502040204020203" pitchFamily="34" charset="0"/>
              </a:rPr>
              <a:t>Tabe</a:t>
            </a: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 Y cannot be empty</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FK found can be found in related table</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Table X contains dummy records </a:t>
            </a: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ep 4">
            <a:extLst>
              <a:ext uri="{FF2B5EF4-FFF2-40B4-BE49-F238E27FC236}">
                <a16:creationId xmlns:a16="http://schemas.microsoft.com/office/drawing/2014/main" id="{80013562-4734-40E2-9B95-DB38A814EA45}"/>
              </a:ext>
            </a:extLst>
          </p:cNvPr>
          <p:cNvGrpSpPr/>
          <p:nvPr/>
        </p:nvGrpSpPr>
        <p:grpSpPr>
          <a:xfrm>
            <a:off x="978891" y="1250028"/>
            <a:ext cx="4761390" cy="4688696"/>
            <a:chOff x="978891" y="1250028"/>
            <a:chExt cx="4761390" cy="4688696"/>
          </a:xfrm>
        </p:grpSpPr>
        <p:sp>
          <p:nvSpPr>
            <p:cNvPr id="7" name="Rechthoek 6">
              <a:extLst>
                <a:ext uri="{FF2B5EF4-FFF2-40B4-BE49-F238E27FC236}">
                  <a16:creationId xmlns:a16="http://schemas.microsoft.com/office/drawing/2014/main" id="{C7EC7283-3B75-46B1-9EA0-4380965EABED}"/>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EA1A5AE-4A1E-46A5-B3FF-66F0F68C339B}"/>
                </a:ext>
              </a:extLst>
            </p:cNvPr>
            <p:cNvSpPr txBox="1"/>
            <p:nvPr/>
          </p:nvSpPr>
          <p:spPr>
            <a:xfrm rot="5400000">
              <a:off x="5447860" y="3588736"/>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8" name="Groep 37">
              <a:extLst>
                <a:ext uri="{FF2B5EF4-FFF2-40B4-BE49-F238E27FC236}">
                  <a16:creationId xmlns:a16="http://schemas.microsoft.com/office/drawing/2014/main" id="{7D79A60A-447A-4FFE-A862-804AF33837D4}"/>
                </a:ext>
              </a:extLst>
            </p:cNvPr>
            <p:cNvGrpSpPr/>
            <p:nvPr/>
          </p:nvGrpSpPr>
          <p:grpSpPr>
            <a:xfrm rot="5400000">
              <a:off x="2524084" y="2787574"/>
              <a:ext cx="3492281" cy="1798539"/>
              <a:chOff x="6593886" y="1877482"/>
              <a:chExt cx="3492281" cy="1798539"/>
            </a:xfrm>
          </p:grpSpPr>
          <p:sp>
            <p:nvSpPr>
              <p:cNvPr id="20" name="Rechthoek 19">
                <a:extLst>
                  <a:ext uri="{FF2B5EF4-FFF2-40B4-BE49-F238E27FC236}">
                    <a16:creationId xmlns:a16="http://schemas.microsoft.com/office/drawing/2014/main" id="{A0DD4EC1-8DBD-4387-8892-D992F21ECAB2}"/>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hthoek 22">
                <a:extLst>
                  <a:ext uri="{FF2B5EF4-FFF2-40B4-BE49-F238E27FC236}">
                    <a16:creationId xmlns:a16="http://schemas.microsoft.com/office/drawing/2014/main" id="{B7DA32AA-3338-4313-A059-E2D3E1CF047F}"/>
                  </a:ext>
                </a:extLst>
              </p:cNvPr>
              <p:cNvSpPr/>
              <p:nvPr/>
            </p:nvSpPr>
            <p:spPr>
              <a:xfrm>
                <a:off x="7545241" y="1877483"/>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Tekstvak 23">
                <a:extLst>
                  <a:ext uri="{FF2B5EF4-FFF2-40B4-BE49-F238E27FC236}">
                    <a16:creationId xmlns:a16="http://schemas.microsoft.com/office/drawing/2014/main" id="{19E5D889-AFA5-4166-A40F-CADBDDB63EEB}"/>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Technical</a:t>
                </a:r>
              </a:p>
            </p:txBody>
          </p:sp>
          <p:sp>
            <p:nvSpPr>
              <p:cNvPr id="19" name="Tekstvak 18">
                <a:extLst>
                  <a:ext uri="{FF2B5EF4-FFF2-40B4-BE49-F238E27FC236}">
                    <a16:creationId xmlns:a16="http://schemas.microsoft.com/office/drawing/2014/main" id="{1A7AB86C-DCE3-47A3-8822-8B3569F7C32F}"/>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Intralayer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3EC7F4FE-A948-4367-8A88-39FD73BF4067}"/>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EA9F8D19-9553-4606-A658-EE0CE20F01AA}"/>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Tekstvak 27">
                <a:extLst>
                  <a:ext uri="{FF2B5EF4-FFF2-40B4-BE49-F238E27FC236}">
                    <a16:creationId xmlns:a16="http://schemas.microsoft.com/office/drawing/2014/main" id="{C7EB8D1A-DA76-41E7-BF33-9AEE7FF6F220}"/>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Set Level</a:t>
                </a:r>
              </a:p>
            </p:txBody>
          </p:sp>
          <p:sp>
            <p:nvSpPr>
              <p:cNvPr id="29" name="Tekstvak 28">
                <a:extLst>
                  <a:ext uri="{FF2B5EF4-FFF2-40B4-BE49-F238E27FC236}">
                    <a16:creationId xmlns:a16="http://schemas.microsoft.com/office/drawing/2014/main" id="{96BBB6DD-DEE8-4B4D-91C9-EE67B516DDB2}"/>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Trend</a:t>
                </a:r>
              </a:p>
            </p:txBody>
          </p:sp>
        </p:grpSp>
        <p:grpSp>
          <p:nvGrpSpPr>
            <p:cNvPr id="39" name="Groep 38">
              <a:extLst>
                <a:ext uri="{FF2B5EF4-FFF2-40B4-BE49-F238E27FC236}">
                  <a16:creationId xmlns:a16="http://schemas.microsoft.com/office/drawing/2014/main" id="{1B8FDBA4-32D2-48B4-9F80-415E833EAB15}"/>
                </a:ext>
              </a:extLst>
            </p:cNvPr>
            <p:cNvGrpSpPr/>
            <p:nvPr/>
          </p:nvGrpSpPr>
          <p:grpSpPr>
            <a:xfrm rot="5400000">
              <a:off x="501173" y="2768943"/>
              <a:ext cx="3492281" cy="1835801"/>
              <a:chOff x="6593886" y="1877482"/>
              <a:chExt cx="3492281" cy="1835801"/>
            </a:xfrm>
          </p:grpSpPr>
          <p:sp>
            <p:nvSpPr>
              <p:cNvPr id="40" name="Rechthoek 39">
                <a:extLst>
                  <a:ext uri="{FF2B5EF4-FFF2-40B4-BE49-F238E27FC236}">
                    <a16:creationId xmlns:a16="http://schemas.microsoft.com/office/drawing/2014/main" id="{05F0A1D3-36B3-43FD-A34C-AD36D99BE98F}"/>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Rechthoek 40">
                <a:extLst>
                  <a:ext uri="{FF2B5EF4-FFF2-40B4-BE49-F238E27FC236}">
                    <a16:creationId xmlns:a16="http://schemas.microsoft.com/office/drawing/2014/main" id="{10A75923-8013-4A5B-AB97-D9B0DB6F7BB9}"/>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Tekstvak 41">
                <a:extLst>
                  <a:ext uri="{FF2B5EF4-FFF2-40B4-BE49-F238E27FC236}">
                    <a16:creationId xmlns:a16="http://schemas.microsoft.com/office/drawing/2014/main" id="{2FB82EA9-6381-4CC9-8684-A524D35DE4CD}"/>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Functional</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Tekstvak 42">
                <a:extLst>
                  <a:ext uri="{FF2B5EF4-FFF2-40B4-BE49-F238E27FC236}">
                    <a16:creationId xmlns:a16="http://schemas.microsoft.com/office/drawing/2014/main" id="{CC860B3F-12C1-49A5-B184-01783CA333A8}"/>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Interlayer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Rechthoek 43">
                <a:extLst>
                  <a:ext uri="{FF2B5EF4-FFF2-40B4-BE49-F238E27FC236}">
                    <a16:creationId xmlns:a16="http://schemas.microsoft.com/office/drawing/2014/main" id="{2D75197E-E2BA-43C0-8DFD-4BBF984EA365}"/>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Rechthoek 44">
                <a:extLst>
                  <a:ext uri="{FF2B5EF4-FFF2-40B4-BE49-F238E27FC236}">
                    <a16:creationId xmlns:a16="http://schemas.microsoft.com/office/drawing/2014/main" id="{E045B459-D980-4053-86B0-8EBB93C58F00}"/>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Tekstvak 45">
                <a:extLst>
                  <a:ext uri="{FF2B5EF4-FFF2-40B4-BE49-F238E27FC236}">
                    <a16:creationId xmlns:a16="http://schemas.microsoft.com/office/drawing/2014/main" id="{FC77250E-2FEF-4826-9FB5-B20A96C5C156}"/>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Row</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Level</a:t>
                </a:r>
              </a:p>
            </p:txBody>
          </p:sp>
          <p:sp>
            <p:nvSpPr>
              <p:cNvPr id="47" name="Tekstvak 46">
                <a:extLst>
                  <a:ext uri="{FF2B5EF4-FFF2-40B4-BE49-F238E27FC236}">
                    <a16:creationId xmlns:a16="http://schemas.microsoft.com/office/drawing/2014/main" id="{85A2D01B-6060-48AA-879B-3E452E34271E}"/>
                  </a:ext>
                </a:extLst>
              </p:cNvPr>
              <p:cNvSpPr txBox="1"/>
              <p:nvPr/>
            </p:nvSpPr>
            <p:spPr>
              <a:xfrm rot="16200000">
                <a:off x="8902397" y="2664463"/>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Distribution</a:t>
                </a:r>
              </a:p>
            </p:txBody>
          </p:sp>
        </p:grpSp>
        <p:sp>
          <p:nvSpPr>
            <p:cNvPr id="3" name="Tekstvak 2">
              <a:extLst>
                <a:ext uri="{FF2B5EF4-FFF2-40B4-BE49-F238E27FC236}">
                  <a16:creationId xmlns:a16="http://schemas.microsoft.com/office/drawing/2014/main" id="{111A44AA-8AAB-4F00-A18E-BA38871DEEE4}"/>
                </a:ext>
              </a:extLst>
            </p:cNvPr>
            <p:cNvSpPr txBox="1"/>
            <p:nvPr/>
          </p:nvSpPr>
          <p:spPr>
            <a:xfrm>
              <a:off x="3278589" y="1363918"/>
              <a:ext cx="18473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067480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Control Types: </a:t>
            </a:r>
            <a:r>
              <a:rPr lang="en-US" b="1">
                <a:solidFill>
                  <a:srgbClr val="00B294"/>
                </a:solidFill>
              </a:rPr>
              <a:t>Row Level</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23" rtl="0" eaLnBrk="1" fontAlgn="auto" latinLnBrk="0" hangingPunct="1">
              <a:lnSpc>
                <a:spcPct val="100000"/>
              </a:lnSpc>
              <a:spcBef>
                <a:spcPts val="500"/>
              </a:spcBef>
              <a:spcAft>
                <a:spcPts val="0"/>
              </a:spcAft>
              <a:buClr>
                <a:srgbClr val="079FC3"/>
              </a:buClr>
              <a:buSzPct val="70000"/>
              <a:buFontTx/>
              <a:buNone/>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Sales Order 123 exists in Table X</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If Colum X in Table A has value Z then Column Y in Table A must be NULL</a:t>
            </a: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ep 4">
            <a:extLst>
              <a:ext uri="{FF2B5EF4-FFF2-40B4-BE49-F238E27FC236}">
                <a16:creationId xmlns:a16="http://schemas.microsoft.com/office/drawing/2014/main" id="{80013562-4734-40E2-9B95-DB38A814EA45}"/>
              </a:ext>
            </a:extLst>
          </p:cNvPr>
          <p:cNvGrpSpPr/>
          <p:nvPr/>
        </p:nvGrpSpPr>
        <p:grpSpPr>
          <a:xfrm>
            <a:off x="978891" y="1250028"/>
            <a:ext cx="4761390" cy="4688696"/>
            <a:chOff x="978891" y="1250028"/>
            <a:chExt cx="4761390" cy="4688696"/>
          </a:xfrm>
        </p:grpSpPr>
        <p:sp>
          <p:nvSpPr>
            <p:cNvPr id="7" name="Rechthoek 6">
              <a:extLst>
                <a:ext uri="{FF2B5EF4-FFF2-40B4-BE49-F238E27FC236}">
                  <a16:creationId xmlns:a16="http://schemas.microsoft.com/office/drawing/2014/main" id="{C7EC7283-3B75-46B1-9EA0-4380965EABED}"/>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EA1A5AE-4A1E-46A5-B3FF-66F0F68C339B}"/>
                </a:ext>
              </a:extLst>
            </p:cNvPr>
            <p:cNvSpPr txBox="1"/>
            <p:nvPr/>
          </p:nvSpPr>
          <p:spPr>
            <a:xfrm rot="5400000">
              <a:off x="5447860" y="3588736"/>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8" name="Groep 37">
              <a:extLst>
                <a:ext uri="{FF2B5EF4-FFF2-40B4-BE49-F238E27FC236}">
                  <a16:creationId xmlns:a16="http://schemas.microsoft.com/office/drawing/2014/main" id="{7D79A60A-447A-4FFE-A862-804AF33837D4}"/>
                </a:ext>
              </a:extLst>
            </p:cNvPr>
            <p:cNvGrpSpPr/>
            <p:nvPr/>
          </p:nvGrpSpPr>
          <p:grpSpPr>
            <a:xfrm rot="5400000">
              <a:off x="2524084" y="2787574"/>
              <a:ext cx="3492281" cy="1798539"/>
              <a:chOff x="6593886" y="1877482"/>
              <a:chExt cx="3492281" cy="1798539"/>
            </a:xfrm>
          </p:grpSpPr>
          <p:sp>
            <p:nvSpPr>
              <p:cNvPr id="20" name="Rechthoek 19">
                <a:extLst>
                  <a:ext uri="{FF2B5EF4-FFF2-40B4-BE49-F238E27FC236}">
                    <a16:creationId xmlns:a16="http://schemas.microsoft.com/office/drawing/2014/main" id="{A0DD4EC1-8DBD-4387-8892-D992F21ECAB2}"/>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hthoek 22">
                <a:extLst>
                  <a:ext uri="{FF2B5EF4-FFF2-40B4-BE49-F238E27FC236}">
                    <a16:creationId xmlns:a16="http://schemas.microsoft.com/office/drawing/2014/main" id="{B7DA32AA-3338-4313-A059-E2D3E1CF047F}"/>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Tekstvak 23">
                <a:extLst>
                  <a:ext uri="{FF2B5EF4-FFF2-40B4-BE49-F238E27FC236}">
                    <a16:creationId xmlns:a16="http://schemas.microsoft.com/office/drawing/2014/main" id="{19E5D889-AFA5-4166-A40F-CADBDDB63EEB}"/>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Technical</a:t>
                </a:r>
              </a:p>
            </p:txBody>
          </p:sp>
          <p:sp>
            <p:nvSpPr>
              <p:cNvPr id="19" name="Tekstvak 18">
                <a:extLst>
                  <a:ext uri="{FF2B5EF4-FFF2-40B4-BE49-F238E27FC236}">
                    <a16:creationId xmlns:a16="http://schemas.microsoft.com/office/drawing/2014/main" id="{1A7AB86C-DCE3-47A3-8822-8B3569F7C32F}"/>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Intralayer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3EC7F4FE-A948-4367-8A88-39FD73BF4067}"/>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EA9F8D19-9553-4606-A658-EE0CE20F01AA}"/>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Tekstvak 27">
                <a:extLst>
                  <a:ext uri="{FF2B5EF4-FFF2-40B4-BE49-F238E27FC236}">
                    <a16:creationId xmlns:a16="http://schemas.microsoft.com/office/drawing/2014/main" id="{C7EB8D1A-DA76-41E7-BF33-9AEE7FF6F220}"/>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Set Level</a:t>
                </a:r>
              </a:p>
            </p:txBody>
          </p:sp>
          <p:sp>
            <p:nvSpPr>
              <p:cNvPr id="29" name="Tekstvak 28">
                <a:extLst>
                  <a:ext uri="{FF2B5EF4-FFF2-40B4-BE49-F238E27FC236}">
                    <a16:creationId xmlns:a16="http://schemas.microsoft.com/office/drawing/2014/main" id="{96BBB6DD-DEE8-4B4D-91C9-EE67B516DDB2}"/>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Trend</a:t>
                </a:r>
              </a:p>
            </p:txBody>
          </p:sp>
        </p:grpSp>
        <p:grpSp>
          <p:nvGrpSpPr>
            <p:cNvPr id="39" name="Groep 38">
              <a:extLst>
                <a:ext uri="{FF2B5EF4-FFF2-40B4-BE49-F238E27FC236}">
                  <a16:creationId xmlns:a16="http://schemas.microsoft.com/office/drawing/2014/main" id="{1B8FDBA4-32D2-48B4-9F80-415E833EAB15}"/>
                </a:ext>
              </a:extLst>
            </p:cNvPr>
            <p:cNvGrpSpPr/>
            <p:nvPr/>
          </p:nvGrpSpPr>
          <p:grpSpPr>
            <a:xfrm rot="5400000">
              <a:off x="501173" y="2768943"/>
              <a:ext cx="3492281" cy="1835801"/>
              <a:chOff x="6593886" y="1877482"/>
              <a:chExt cx="3492281" cy="1835801"/>
            </a:xfrm>
          </p:grpSpPr>
          <p:sp>
            <p:nvSpPr>
              <p:cNvPr id="40" name="Rechthoek 39">
                <a:extLst>
                  <a:ext uri="{FF2B5EF4-FFF2-40B4-BE49-F238E27FC236}">
                    <a16:creationId xmlns:a16="http://schemas.microsoft.com/office/drawing/2014/main" id="{05F0A1D3-36B3-43FD-A34C-AD36D99BE98F}"/>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Rechthoek 40">
                <a:extLst>
                  <a:ext uri="{FF2B5EF4-FFF2-40B4-BE49-F238E27FC236}">
                    <a16:creationId xmlns:a16="http://schemas.microsoft.com/office/drawing/2014/main" id="{10A75923-8013-4A5B-AB97-D9B0DB6F7BB9}"/>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Tekstvak 41">
                <a:extLst>
                  <a:ext uri="{FF2B5EF4-FFF2-40B4-BE49-F238E27FC236}">
                    <a16:creationId xmlns:a16="http://schemas.microsoft.com/office/drawing/2014/main" id="{2FB82EA9-6381-4CC9-8684-A524D35DE4CD}"/>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Functional</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Tekstvak 42">
                <a:extLst>
                  <a:ext uri="{FF2B5EF4-FFF2-40B4-BE49-F238E27FC236}">
                    <a16:creationId xmlns:a16="http://schemas.microsoft.com/office/drawing/2014/main" id="{CC860B3F-12C1-49A5-B184-01783CA333A8}"/>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Interlayer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Rechthoek 43">
                <a:extLst>
                  <a:ext uri="{FF2B5EF4-FFF2-40B4-BE49-F238E27FC236}">
                    <a16:creationId xmlns:a16="http://schemas.microsoft.com/office/drawing/2014/main" id="{2D75197E-E2BA-43C0-8DFD-4BBF984EA365}"/>
                  </a:ext>
                </a:extLst>
              </p:cNvPr>
              <p:cNvSpPr/>
              <p:nvPr/>
            </p:nvSpPr>
            <p:spPr>
              <a:xfrm>
                <a:off x="8496596" y="1877482"/>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Rechthoek 44">
                <a:extLst>
                  <a:ext uri="{FF2B5EF4-FFF2-40B4-BE49-F238E27FC236}">
                    <a16:creationId xmlns:a16="http://schemas.microsoft.com/office/drawing/2014/main" id="{E045B459-D980-4053-86B0-8EBB93C58F00}"/>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Tekstvak 45">
                <a:extLst>
                  <a:ext uri="{FF2B5EF4-FFF2-40B4-BE49-F238E27FC236}">
                    <a16:creationId xmlns:a16="http://schemas.microsoft.com/office/drawing/2014/main" id="{FC77250E-2FEF-4826-9FB5-B20A96C5C156}"/>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Row</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Level</a:t>
                </a:r>
              </a:p>
            </p:txBody>
          </p:sp>
          <p:sp>
            <p:nvSpPr>
              <p:cNvPr id="47" name="Tekstvak 46">
                <a:extLst>
                  <a:ext uri="{FF2B5EF4-FFF2-40B4-BE49-F238E27FC236}">
                    <a16:creationId xmlns:a16="http://schemas.microsoft.com/office/drawing/2014/main" id="{85A2D01B-6060-48AA-879B-3E452E34271E}"/>
                  </a:ext>
                </a:extLst>
              </p:cNvPr>
              <p:cNvSpPr txBox="1"/>
              <p:nvPr/>
            </p:nvSpPr>
            <p:spPr>
              <a:xfrm rot="16200000">
                <a:off x="8902397" y="2664463"/>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Distribution</a:t>
                </a:r>
              </a:p>
            </p:txBody>
          </p:sp>
        </p:grpSp>
        <p:sp>
          <p:nvSpPr>
            <p:cNvPr id="3" name="Tekstvak 2">
              <a:extLst>
                <a:ext uri="{FF2B5EF4-FFF2-40B4-BE49-F238E27FC236}">
                  <a16:creationId xmlns:a16="http://schemas.microsoft.com/office/drawing/2014/main" id="{111A44AA-8AAB-4F00-A18E-BA38871DEEE4}"/>
                </a:ext>
              </a:extLst>
            </p:cNvPr>
            <p:cNvSpPr txBox="1"/>
            <p:nvPr/>
          </p:nvSpPr>
          <p:spPr>
            <a:xfrm>
              <a:off x="3278591" y="1363918"/>
              <a:ext cx="18473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57513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Control Types: </a:t>
            </a:r>
            <a:r>
              <a:rPr lang="en-US" b="1">
                <a:solidFill>
                  <a:srgbClr val="00B294"/>
                </a:solidFill>
              </a:rPr>
              <a:t>Set Level</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23" rtl="0" eaLnBrk="1" fontAlgn="auto" latinLnBrk="0" hangingPunct="1">
              <a:lnSpc>
                <a:spcPct val="100000"/>
              </a:lnSpc>
              <a:spcBef>
                <a:spcPts val="500"/>
              </a:spcBef>
              <a:spcAft>
                <a:spcPts val="0"/>
              </a:spcAft>
              <a:buClr>
                <a:srgbClr val="079FC3"/>
              </a:buClr>
              <a:buSzPct val="70000"/>
              <a:buFontTx/>
              <a:buNone/>
              <a:tabLst/>
              <a:defRPr/>
            </a:pP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Date Table must be populated for years 1900 – 3000</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Number of records per company in Table X must be &gt; 1</a:t>
            </a: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ep 4">
            <a:extLst>
              <a:ext uri="{FF2B5EF4-FFF2-40B4-BE49-F238E27FC236}">
                <a16:creationId xmlns:a16="http://schemas.microsoft.com/office/drawing/2014/main" id="{80013562-4734-40E2-9B95-DB38A814EA45}"/>
              </a:ext>
            </a:extLst>
          </p:cNvPr>
          <p:cNvGrpSpPr/>
          <p:nvPr/>
        </p:nvGrpSpPr>
        <p:grpSpPr>
          <a:xfrm>
            <a:off x="909402" y="1250028"/>
            <a:ext cx="4830879" cy="4688696"/>
            <a:chOff x="909402" y="1250028"/>
            <a:chExt cx="4830879" cy="4688696"/>
          </a:xfrm>
        </p:grpSpPr>
        <p:sp>
          <p:nvSpPr>
            <p:cNvPr id="7" name="Rechthoek 6">
              <a:extLst>
                <a:ext uri="{FF2B5EF4-FFF2-40B4-BE49-F238E27FC236}">
                  <a16:creationId xmlns:a16="http://schemas.microsoft.com/office/drawing/2014/main" id="{C7EC7283-3B75-46B1-9EA0-4380965EABED}"/>
                </a:ext>
              </a:extLst>
            </p:cNvPr>
            <p:cNvSpPr/>
            <p:nvPr/>
          </p:nvSpPr>
          <p:spPr>
            <a:xfrm>
              <a:off x="909402"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EA1A5AE-4A1E-46A5-B3FF-66F0F68C339B}"/>
                </a:ext>
              </a:extLst>
            </p:cNvPr>
            <p:cNvSpPr txBox="1"/>
            <p:nvPr/>
          </p:nvSpPr>
          <p:spPr>
            <a:xfrm rot="5400000">
              <a:off x="5447860" y="3588736"/>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8" name="Groep 37">
              <a:extLst>
                <a:ext uri="{FF2B5EF4-FFF2-40B4-BE49-F238E27FC236}">
                  <a16:creationId xmlns:a16="http://schemas.microsoft.com/office/drawing/2014/main" id="{7D79A60A-447A-4FFE-A862-804AF33837D4}"/>
                </a:ext>
              </a:extLst>
            </p:cNvPr>
            <p:cNvGrpSpPr/>
            <p:nvPr/>
          </p:nvGrpSpPr>
          <p:grpSpPr>
            <a:xfrm rot="5400000">
              <a:off x="2524084" y="2787574"/>
              <a:ext cx="3492281" cy="1798539"/>
              <a:chOff x="6593886" y="1877482"/>
              <a:chExt cx="3492281" cy="1798539"/>
            </a:xfrm>
          </p:grpSpPr>
          <p:sp>
            <p:nvSpPr>
              <p:cNvPr id="20" name="Rechthoek 19">
                <a:extLst>
                  <a:ext uri="{FF2B5EF4-FFF2-40B4-BE49-F238E27FC236}">
                    <a16:creationId xmlns:a16="http://schemas.microsoft.com/office/drawing/2014/main" id="{A0DD4EC1-8DBD-4387-8892-D992F21ECAB2}"/>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hthoek 22">
                <a:extLst>
                  <a:ext uri="{FF2B5EF4-FFF2-40B4-BE49-F238E27FC236}">
                    <a16:creationId xmlns:a16="http://schemas.microsoft.com/office/drawing/2014/main" id="{B7DA32AA-3338-4313-A059-E2D3E1CF047F}"/>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Tekstvak 23">
                <a:extLst>
                  <a:ext uri="{FF2B5EF4-FFF2-40B4-BE49-F238E27FC236}">
                    <a16:creationId xmlns:a16="http://schemas.microsoft.com/office/drawing/2014/main" id="{19E5D889-AFA5-4166-A40F-CADBDDB63EEB}"/>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Technical</a:t>
                </a:r>
              </a:p>
            </p:txBody>
          </p:sp>
          <p:sp>
            <p:nvSpPr>
              <p:cNvPr id="19" name="Tekstvak 18">
                <a:extLst>
                  <a:ext uri="{FF2B5EF4-FFF2-40B4-BE49-F238E27FC236}">
                    <a16:creationId xmlns:a16="http://schemas.microsoft.com/office/drawing/2014/main" id="{1A7AB86C-DCE3-47A3-8822-8B3569F7C32F}"/>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Intralayer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3EC7F4FE-A948-4367-8A88-39FD73BF4067}"/>
                  </a:ext>
                </a:extLst>
              </p:cNvPr>
              <p:cNvSpPr/>
              <p:nvPr/>
            </p:nvSpPr>
            <p:spPr>
              <a:xfrm>
                <a:off x="8496596" y="1877482"/>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EA9F8D19-9553-4606-A658-EE0CE20F01AA}"/>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Tekstvak 27">
                <a:extLst>
                  <a:ext uri="{FF2B5EF4-FFF2-40B4-BE49-F238E27FC236}">
                    <a16:creationId xmlns:a16="http://schemas.microsoft.com/office/drawing/2014/main" id="{C7EB8D1A-DA76-41E7-BF33-9AEE7FF6F220}"/>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Set Level</a:t>
                </a:r>
              </a:p>
            </p:txBody>
          </p:sp>
          <p:sp>
            <p:nvSpPr>
              <p:cNvPr id="29" name="Tekstvak 28">
                <a:extLst>
                  <a:ext uri="{FF2B5EF4-FFF2-40B4-BE49-F238E27FC236}">
                    <a16:creationId xmlns:a16="http://schemas.microsoft.com/office/drawing/2014/main" id="{96BBB6DD-DEE8-4B4D-91C9-EE67B516DDB2}"/>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Trend</a:t>
                </a:r>
              </a:p>
            </p:txBody>
          </p:sp>
        </p:grpSp>
        <p:grpSp>
          <p:nvGrpSpPr>
            <p:cNvPr id="39" name="Groep 38">
              <a:extLst>
                <a:ext uri="{FF2B5EF4-FFF2-40B4-BE49-F238E27FC236}">
                  <a16:creationId xmlns:a16="http://schemas.microsoft.com/office/drawing/2014/main" id="{1B8FDBA4-32D2-48B4-9F80-415E833EAB15}"/>
                </a:ext>
              </a:extLst>
            </p:cNvPr>
            <p:cNvGrpSpPr/>
            <p:nvPr/>
          </p:nvGrpSpPr>
          <p:grpSpPr>
            <a:xfrm rot="5400000">
              <a:off x="501173" y="2768943"/>
              <a:ext cx="3492281" cy="1835801"/>
              <a:chOff x="6593886" y="1877482"/>
              <a:chExt cx="3492281" cy="1835801"/>
            </a:xfrm>
          </p:grpSpPr>
          <p:sp>
            <p:nvSpPr>
              <p:cNvPr id="40" name="Rechthoek 39">
                <a:extLst>
                  <a:ext uri="{FF2B5EF4-FFF2-40B4-BE49-F238E27FC236}">
                    <a16:creationId xmlns:a16="http://schemas.microsoft.com/office/drawing/2014/main" id="{05F0A1D3-36B3-43FD-A34C-AD36D99BE98F}"/>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Rechthoek 40">
                <a:extLst>
                  <a:ext uri="{FF2B5EF4-FFF2-40B4-BE49-F238E27FC236}">
                    <a16:creationId xmlns:a16="http://schemas.microsoft.com/office/drawing/2014/main" id="{10A75923-8013-4A5B-AB97-D9B0DB6F7BB9}"/>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Tekstvak 41">
                <a:extLst>
                  <a:ext uri="{FF2B5EF4-FFF2-40B4-BE49-F238E27FC236}">
                    <a16:creationId xmlns:a16="http://schemas.microsoft.com/office/drawing/2014/main" id="{2FB82EA9-6381-4CC9-8684-A524D35DE4CD}"/>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Functional</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Tekstvak 42">
                <a:extLst>
                  <a:ext uri="{FF2B5EF4-FFF2-40B4-BE49-F238E27FC236}">
                    <a16:creationId xmlns:a16="http://schemas.microsoft.com/office/drawing/2014/main" id="{CC860B3F-12C1-49A5-B184-01783CA333A8}"/>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Interlayer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Rechthoek 43">
                <a:extLst>
                  <a:ext uri="{FF2B5EF4-FFF2-40B4-BE49-F238E27FC236}">
                    <a16:creationId xmlns:a16="http://schemas.microsoft.com/office/drawing/2014/main" id="{2D75197E-E2BA-43C0-8DFD-4BBF984EA365}"/>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Rechthoek 44">
                <a:extLst>
                  <a:ext uri="{FF2B5EF4-FFF2-40B4-BE49-F238E27FC236}">
                    <a16:creationId xmlns:a16="http://schemas.microsoft.com/office/drawing/2014/main" id="{E045B459-D980-4053-86B0-8EBB93C58F00}"/>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Tekstvak 45">
                <a:extLst>
                  <a:ext uri="{FF2B5EF4-FFF2-40B4-BE49-F238E27FC236}">
                    <a16:creationId xmlns:a16="http://schemas.microsoft.com/office/drawing/2014/main" id="{FC77250E-2FEF-4826-9FB5-B20A96C5C156}"/>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Row</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Level</a:t>
                </a:r>
              </a:p>
            </p:txBody>
          </p:sp>
          <p:sp>
            <p:nvSpPr>
              <p:cNvPr id="47" name="Tekstvak 46">
                <a:extLst>
                  <a:ext uri="{FF2B5EF4-FFF2-40B4-BE49-F238E27FC236}">
                    <a16:creationId xmlns:a16="http://schemas.microsoft.com/office/drawing/2014/main" id="{85A2D01B-6060-48AA-879B-3E452E34271E}"/>
                  </a:ext>
                </a:extLst>
              </p:cNvPr>
              <p:cNvSpPr txBox="1"/>
              <p:nvPr/>
            </p:nvSpPr>
            <p:spPr>
              <a:xfrm rot="16200000">
                <a:off x="8902397" y="2664463"/>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Distribution</a:t>
                </a:r>
              </a:p>
            </p:txBody>
          </p:sp>
        </p:grpSp>
        <p:sp>
          <p:nvSpPr>
            <p:cNvPr id="3" name="Tekstvak 2">
              <a:extLst>
                <a:ext uri="{FF2B5EF4-FFF2-40B4-BE49-F238E27FC236}">
                  <a16:creationId xmlns:a16="http://schemas.microsoft.com/office/drawing/2014/main" id="{111A44AA-8AAB-4F00-A18E-BA38871DEEE4}"/>
                </a:ext>
              </a:extLst>
            </p:cNvPr>
            <p:cNvSpPr txBox="1"/>
            <p:nvPr/>
          </p:nvSpPr>
          <p:spPr>
            <a:xfrm>
              <a:off x="3278590" y="1363918"/>
              <a:ext cx="18473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264101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Control Types: </a:t>
            </a:r>
            <a:r>
              <a:rPr lang="en-US" b="1">
                <a:solidFill>
                  <a:srgbClr val="00B294"/>
                </a:solidFill>
              </a:rPr>
              <a:t>Distribution </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23" rtl="0" eaLnBrk="1" fontAlgn="auto" latinLnBrk="0" hangingPunct="1">
              <a:lnSpc>
                <a:spcPct val="100000"/>
              </a:lnSpc>
              <a:spcBef>
                <a:spcPts val="500"/>
              </a:spcBef>
              <a:spcAft>
                <a:spcPts val="0"/>
              </a:spcAft>
              <a:buClr>
                <a:srgbClr val="079FC3"/>
              </a:buClr>
              <a:buSzPct val="70000"/>
              <a:buFontTx/>
              <a:buNone/>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Even distribution of Customers by Segment</a:t>
            </a: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Distribution of Opportunities across the country should match the distribution of Sales Regions</a:t>
            </a: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ep 4">
            <a:extLst>
              <a:ext uri="{FF2B5EF4-FFF2-40B4-BE49-F238E27FC236}">
                <a16:creationId xmlns:a16="http://schemas.microsoft.com/office/drawing/2014/main" id="{80013562-4734-40E2-9B95-DB38A814EA45}"/>
              </a:ext>
            </a:extLst>
          </p:cNvPr>
          <p:cNvGrpSpPr/>
          <p:nvPr/>
        </p:nvGrpSpPr>
        <p:grpSpPr>
          <a:xfrm>
            <a:off x="963177" y="1250028"/>
            <a:ext cx="4777104" cy="4688696"/>
            <a:chOff x="963177" y="1250028"/>
            <a:chExt cx="4777104" cy="4688696"/>
          </a:xfrm>
        </p:grpSpPr>
        <p:sp>
          <p:nvSpPr>
            <p:cNvPr id="7" name="Rechthoek 6">
              <a:extLst>
                <a:ext uri="{FF2B5EF4-FFF2-40B4-BE49-F238E27FC236}">
                  <a16:creationId xmlns:a16="http://schemas.microsoft.com/office/drawing/2014/main" id="{C7EC7283-3B75-46B1-9EA0-4380965EABED}"/>
                </a:ext>
              </a:extLst>
            </p:cNvPr>
            <p:cNvSpPr/>
            <p:nvPr/>
          </p:nvSpPr>
          <p:spPr>
            <a:xfrm>
              <a:off x="963177" y="1250028"/>
              <a:ext cx="4630823" cy="4688696"/>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EA1A5AE-4A1E-46A5-B3FF-66F0F68C339B}"/>
                </a:ext>
              </a:extLst>
            </p:cNvPr>
            <p:cNvSpPr txBox="1"/>
            <p:nvPr/>
          </p:nvSpPr>
          <p:spPr>
            <a:xfrm rot="5400000">
              <a:off x="5447860" y="3588736"/>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8" name="Groep 37">
              <a:extLst>
                <a:ext uri="{FF2B5EF4-FFF2-40B4-BE49-F238E27FC236}">
                  <a16:creationId xmlns:a16="http://schemas.microsoft.com/office/drawing/2014/main" id="{7D79A60A-447A-4FFE-A862-804AF33837D4}"/>
                </a:ext>
              </a:extLst>
            </p:cNvPr>
            <p:cNvGrpSpPr/>
            <p:nvPr/>
          </p:nvGrpSpPr>
          <p:grpSpPr>
            <a:xfrm rot="5400000">
              <a:off x="2524084" y="2787574"/>
              <a:ext cx="3492281" cy="1798539"/>
              <a:chOff x="6593886" y="1877482"/>
              <a:chExt cx="3492281" cy="1798539"/>
            </a:xfrm>
          </p:grpSpPr>
          <p:sp>
            <p:nvSpPr>
              <p:cNvPr id="20" name="Rechthoek 19">
                <a:extLst>
                  <a:ext uri="{FF2B5EF4-FFF2-40B4-BE49-F238E27FC236}">
                    <a16:creationId xmlns:a16="http://schemas.microsoft.com/office/drawing/2014/main" id="{A0DD4EC1-8DBD-4387-8892-D992F21ECAB2}"/>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hthoek 22">
                <a:extLst>
                  <a:ext uri="{FF2B5EF4-FFF2-40B4-BE49-F238E27FC236}">
                    <a16:creationId xmlns:a16="http://schemas.microsoft.com/office/drawing/2014/main" id="{B7DA32AA-3338-4313-A059-E2D3E1CF047F}"/>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Tekstvak 23">
                <a:extLst>
                  <a:ext uri="{FF2B5EF4-FFF2-40B4-BE49-F238E27FC236}">
                    <a16:creationId xmlns:a16="http://schemas.microsoft.com/office/drawing/2014/main" id="{19E5D889-AFA5-4166-A40F-CADBDDB63EEB}"/>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Technical</a:t>
                </a:r>
              </a:p>
            </p:txBody>
          </p:sp>
          <p:sp>
            <p:nvSpPr>
              <p:cNvPr id="19" name="Tekstvak 18">
                <a:extLst>
                  <a:ext uri="{FF2B5EF4-FFF2-40B4-BE49-F238E27FC236}">
                    <a16:creationId xmlns:a16="http://schemas.microsoft.com/office/drawing/2014/main" id="{1A7AB86C-DCE3-47A3-8822-8B3569F7C32F}"/>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Intralayer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3EC7F4FE-A948-4367-8A88-39FD73BF4067}"/>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EA9F8D19-9553-4606-A658-EE0CE20F01AA}"/>
                  </a:ext>
                </a:extLst>
              </p:cNvPr>
              <p:cNvSpPr/>
              <p:nvPr/>
            </p:nvSpPr>
            <p:spPr>
              <a:xfrm>
                <a:off x="9447951" y="1901188"/>
                <a:ext cx="638216" cy="1774833"/>
              </a:xfrm>
              <a:prstGeom prst="rec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Tekstvak 27">
                <a:extLst>
                  <a:ext uri="{FF2B5EF4-FFF2-40B4-BE49-F238E27FC236}">
                    <a16:creationId xmlns:a16="http://schemas.microsoft.com/office/drawing/2014/main" id="{C7EB8D1A-DA76-41E7-BF33-9AEE7FF6F220}"/>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Set Level</a:t>
                </a:r>
              </a:p>
            </p:txBody>
          </p:sp>
          <p:sp>
            <p:nvSpPr>
              <p:cNvPr id="29" name="Tekstvak 28">
                <a:extLst>
                  <a:ext uri="{FF2B5EF4-FFF2-40B4-BE49-F238E27FC236}">
                    <a16:creationId xmlns:a16="http://schemas.microsoft.com/office/drawing/2014/main" id="{96BBB6DD-DEE8-4B4D-91C9-EE67B516DDB2}"/>
                  </a:ext>
                </a:extLst>
              </p:cNvPr>
              <p:cNvSpPr txBox="1"/>
              <p:nvPr/>
            </p:nvSpPr>
            <p:spPr>
              <a:xfrm rot="16200000">
                <a:off x="8949152" y="2630215"/>
                <a:ext cx="1659813" cy="369332"/>
              </a:xfrm>
              <a:prstGeom prst="rect">
                <a:avLst/>
              </a:prstGeom>
              <a:solidFill>
                <a:srgbClr val="079FC3"/>
              </a:solidFill>
              <a:ln>
                <a:solidFill>
                  <a:srgbClr val="079FC3"/>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Trend</a:t>
                </a:r>
              </a:p>
            </p:txBody>
          </p:sp>
        </p:grpSp>
        <p:grpSp>
          <p:nvGrpSpPr>
            <p:cNvPr id="39" name="Groep 38">
              <a:extLst>
                <a:ext uri="{FF2B5EF4-FFF2-40B4-BE49-F238E27FC236}">
                  <a16:creationId xmlns:a16="http://schemas.microsoft.com/office/drawing/2014/main" id="{1B8FDBA4-32D2-48B4-9F80-415E833EAB15}"/>
                </a:ext>
              </a:extLst>
            </p:cNvPr>
            <p:cNvGrpSpPr/>
            <p:nvPr/>
          </p:nvGrpSpPr>
          <p:grpSpPr>
            <a:xfrm rot="5400000">
              <a:off x="501173" y="2768943"/>
              <a:ext cx="3492281" cy="1835801"/>
              <a:chOff x="6593886" y="1877482"/>
              <a:chExt cx="3492281" cy="1835801"/>
            </a:xfrm>
          </p:grpSpPr>
          <p:sp>
            <p:nvSpPr>
              <p:cNvPr id="40" name="Rechthoek 39">
                <a:extLst>
                  <a:ext uri="{FF2B5EF4-FFF2-40B4-BE49-F238E27FC236}">
                    <a16:creationId xmlns:a16="http://schemas.microsoft.com/office/drawing/2014/main" id="{05F0A1D3-36B3-43FD-A34C-AD36D99BE98F}"/>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Rechthoek 40">
                <a:extLst>
                  <a:ext uri="{FF2B5EF4-FFF2-40B4-BE49-F238E27FC236}">
                    <a16:creationId xmlns:a16="http://schemas.microsoft.com/office/drawing/2014/main" id="{10A75923-8013-4A5B-AB97-D9B0DB6F7BB9}"/>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Tekstvak 41">
                <a:extLst>
                  <a:ext uri="{FF2B5EF4-FFF2-40B4-BE49-F238E27FC236}">
                    <a16:creationId xmlns:a16="http://schemas.microsoft.com/office/drawing/2014/main" id="{2FB82EA9-6381-4CC9-8684-A524D35DE4CD}"/>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Functional</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Tekstvak 42">
                <a:extLst>
                  <a:ext uri="{FF2B5EF4-FFF2-40B4-BE49-F238E27FC236}">
                    <a16:creationId xmlns:a16="http://schemas.microsoft.com/office/drawing/2014/main" id="{CC860B3F-12C1-49A5-B184-01783CA333A8}"/>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Interlayer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Rechthoek 43">
                <a:extLst>
                  <a:ext uri="{FF2B5EF4-FFF2-40B4-BE49-F238E27FC236}">
                    <a16:creationId xmlns:a16="http://schemas.microsoft.com/office/drawing/2014/main" id="{2D75197E-E2BA-43C0-8DFD-4BBF984EA365}"/>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Rechthoek 44">
                <a:extLst>
                  <a:ext uri="{FF2B5EF4-FFF2-40B4-BE49-F238E27FC236}">
                    <a16:creationId xmlns:a16="http://schemas.microsoft.com/office/drawing/2014/main" id="{E045B459-D980-4053-86B0-8EBB93C58F00}"/>
                  </a:ext>
                </a:extLst>
              </p:cNvPr>
              <p:cNvSpPr/>
              <p:nvPr/>
            </p:nvSpPr>
            <p:spPr>
              <a:xfrm>
                <a:off x="9447951" y="1901188"/>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Tekstvak 45">
                <a:extLst>
                  <a:ext uri="{FF2B5EF4-FFF2-40B4-BE49-F238E27FC236}">
                    <a16:creationId xmlns:a16="http://schemas.microsoft.com/office/drawing/2014/main" id="{FC77250E-2FEF-4826-9FB5-B20A96C5C156}"/>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Row</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Level</a:t>
                </a:r>
              </a:p>
            </p:txBody>
          </p:sp>
          <p:sp>
            <p:nvSpPr>
              <p:cNvPr id="47" name="Tekstvak 46">
                <a:extLst>
                  <a:ext uri="{FF2B5EF4-FFF2-40B4-BE49-F238E27FC236}">
                    <a16:creationId xmlns:a16="http://schemas.microsoft.com/office/drawing/2014/main" id="{85A2D01B-6060-48AA-879B-3E452E34271E}"/>
                  </a:ext>
                </a:extLst>
              </p:cNvPr>
              <p:cNvSpPr txBox="1"/>
              <p:nvPr/>
            </p:nvSpPr>
            <p:spPr>
              <a:xfrm rot="16200000">
                <a:off x="8902397" y="2664463"/>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Distribution</a:t>
                </a:r>
              </a:p>
            </p:txBody>
          </p:sp>
        </p:grpSp>
        <p:sp>
          <p:nvSpPr>
            <p:cNvPr id="3" name="Tekstvak 2">
              <a:extLst>
                <a:ext uri="{FF2B5EF4-FFF2-40B4-BE49-F238E27FC236}">
                  <a16:creationId xmlns:a16="http://schemas.microsoft.com/office/drawing/2014/main" id="{111A44AA-8AAB-4F00-A18E-BA38871DEEE4}"/>
                </a:ext>
              </a:extLst>
            </p:cNvPr>
            <p:cNvSpPr txBox="1"/>
            <p:nvPr/>
          </p:nvSpPr>
          <p:spPr>
            <a:xfrm>
              <a:off x="3278589" y="1363918"/>
              <a:ext cx="184730"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786226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a:xfrm>
            <a:off x="557538" y="356356"/>
            <a:ext cx="11076923" cy="503590"/>
          </a:xfrm>
        </p:spPr>
        <p:txBody>
          <a:bodyPr/>
          <a:lstStyle/>
          <a:p>
            <a:r>
              <a:rPr lang="en-US" b="1"/>
              <a:t>Data Quality Control Types: </a:t>
            </a:r>
            <a:r>
              <a:rPr lang="en-US" b="1">
                <a:solidFill>
                  <a:srgbClr val="00B294"/>
                </a:solidFill>
              </a:rPr>
              <a:t>Trend</a:t>
            </a:r>
          </a:p>
        </p:txBody>
      </p:sp>
      <p:sp>
        <p:nvSpPr>
          <p:cNvPr id="50" name="Rechthoek 49">
            <a:extLst>
              <a:ext uri="{FF2B5EF4-FFF2-40B4-BE49-F238E27FC236}">
                <a16:creationId xmlns:a16="http://schemas.microsoft.com/office/drawing/2014/main" id="{C52035FA-D6F0-40F9-9B24-8F71962B79E9}"/>
              </a:ext>
            </a:extLst>
          </p:cNvPr>
          <p:cNvSpPr/>
          <p:nvPr/>
        </p:nvSpPr>
        <p:spPr>
          <a:xfrm>
            <a:off x="6231764" y="1250028"/>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23" rtl="0" eaLnBrk="1" fontAlgn="auto" latinLnBrk="0" hangingPunct="1">
              <a:lnSpc>
                <a:spcPct val="100000"/>
              </a:lnSpc>
              <a:spcBef>
                <a:spcPts val="500"/>
              </a:spcBef>
              <a:spcAft>
                <a:spcPts val="0"/>
              </a:spcAft>
              <a:buClr>
                <a:srgbClr val="079FC3"/>
              </a:buClr>
              <a:buSzPct val="70000"/>
              <a:buFontTx/>
              <a:buNone/>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342900" marR="0" lvl="0" indent="-342900"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The number of Sales Orders from one period to the next cannot vary more than 50%</a:t>
            </a: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ep 4">
            <a:extLst>
              <a:ext uri="{FF2B5EF4-FFF2-40B4-BE49-F238E27FC236}">
                <a16:creationId xmlns:a16="http://schemas.microsoft.com/office/drawing/2014/main" id="{80013562-4734-40E2-9B95-DB38A814EA45}"/>
              </a:ext>
            </a:extLst>
          </p:cNvPr>
          <p:cNvGrpSpPr/>
          <p:nvPr/>
        </p:nvGrpSpPr>
        <p:grpSpPr>
          <a:xfrm>
            <a:off x="978891" y="1250028"/>
            <a:ext cx="4761390" cy="4688696"/>
            <a:chOff x="978891" y="1250028"/>
            <a:chExt cx="4761390" cy="4688696"/>
          </a:xfrm>
        </p:grpSpPr>
        <p:sp>
          <p:nvSpPr>
            <p:cNvPr id="7" name="Rechthoek 6">
              <a:extLst>
                <a:ext uri="{FF2B5EF4-FFF2-40B4-BE49-F238E27FC236}">
                  <a16:creationId xmlns:a16="http://schemas.microsoft.com/office/drawing/2014/main" id="{C7EC7283-3B75-46B1-9EA0-4380965EABED}"/>
                </a:ext>
              </a:extLst>
            </p:cNvPr>
            <p:cNvSpPr/>
            <p:nvPr/>
          </p:nvSpPr>
          <p:spPr>
            <a:xfrm>
              <a:off x="978891" y="125002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6EA1A5AE-4A1E-46A5-B3FF-66F0F68C339B}"/>
                </a:ext>
              </a:extLst>
            </p:cNvPr>
            <p:cNvSpPr txBox="1"/>
            <p:nvPr/>
          </p:nvSpPr>
          <p:spPr>
            <a:xfrm rot="5400000">
              <a:off x="5447860" y="3588736"/>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8" name="Groep 37">
              <a:extLst>
                <a:ext uri="{FF2B5EF4-FFF2-40B4-BE49-F238E27FC236}">
                  <a16:creationId xmlns:a16="http://schemas.microsoft.com/office/drawing/2014/main" id="{7D79A60A-447A-4FFE-A862-804AF33837D4}"/>
                </a:ext>
              </a:extLst>
            </p:cNvPr>
            <p:cNvGrpSpPr/>
            <p:nvPr/>
          </p:nvGrpSpPr>
          <p:grpSpPr>
            <a:xfrm rot="5400000">
              <a:off x="2524084" y="2787574"/>
              <a:ext cx="3492281" cy="1798539"/>
              <a:chOff x="6593886" y="1877482"/>
              <a:chExt cx="3492281" cy="1798539"/>
            </a:xfrm>
          </p:grpSpPr>
          <p:sp>
            <p:nvSpPr>
              <p:cNvPr id="20" name="Rechthoek 19">
                <a:extLst>
                  <a:ext uri="{FF2B5EF4-FFF2-40B4-BE49-F238E27FC236}">
                    <a16:creationId xmlns:a16="http://schemas.microsoft.com/office/drawing/2014/main" id="{A0DD4EC1-8DBD-4387-8892-D992F21ECAB2}"/>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Rechthoek 22">
                <a:extLst>
                  <a:ext uri="{FF2B5EF4-FFF2-40B4-BE49-F238E27FC236}">
                    <a16:creationId xmlns:a16="http://schemas.microsoft.com/office/drawing/2014/main" id="{B7DA32AA-3338-4313-A059-E2D3E1CF047F}"/>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 name="Tekstvak 23">
                <a:extLst>
                  <a:ext uri="{FF2B5EF4-FFF2-40B4-BE49-F238E27FC236}">
                    <a16:creationId xmlns:a16="http://schemas.microsoft.com/office/drawing/2014/main" id="{19E5D889-AFA5-4166-A40F-CADBDDB63EEB}"/>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Technical</a:t>
                </a:r>
              </a:p>
            </p:txBody>
          </p:sp>
          <p:sp>
            <p:nvSpPr>
              <p:cNvPr id="19" name="Tekstvak 18">
                <a:extLst>
                  <a:ext uri="{FF2B5EF4-FFF2-40B4-BE49-F238E27FC236}">
                    <a16:creationId xmlns:a16="http://schemas.microsoft.com/office/drawing/2014/main" id="{1A7AB86C-DCE3-47A3-8822-8B3569F7C32F}"/>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Intralayer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3EC7F4FE-A948-4367-8A88-39FD73BF4067}"/>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EA9F8D19-9553-4606-A658-EE0CE20F01AA}"/>
                  </a:ext>
                </a:extLst>
              </p:cNvPr>
              <p:cNvSpPr/>
              <p:nvPr/>
            </p:nvSpPr>
            <p:spPr>
              <a:xfrm>
                <a:off x="9447951" y="1901188"/>
                <a:ext cx="638216" cy="1774833"/>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Tekstvak 27">
                <a:extLst>
                  <a:ext uri="{FF2B5EF4-FFF2-40B4-BE49-F238E27FC236}">
                    <a16:creationId xmlns:a16="http://schemas.microsoft.com/office/drawing/2014/main" id="{C7EB8D1A-DA76-41E7-BF33-9AEE7FF6F220}"/>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Set Level</a:t>
                </a:r>
              </a:p>
            </p:txBody>
          </p:sp>
          <p:sp>
            <p:nvSpPr>
              <p:cNvPr id="29" name="Tekstvak 28">
                <a:extLst>
                  <a:ext uri="{FF2B5EF4-FFF2-40B4-BE49-F238E27FC236}">
                    <a16:creationId xmlns:a16="http://schemas.microsoft.com/office/drawing/2014/main" id="{96BBB6DD-DEE8-4B4D-91C9-EE67B516DDB2}"/>
                  </a:ext>
                </a:extLst>
              </p:cNvPr>
              <p:cNvSpPr txBox="1"/>
              <p:nvPr/>
            </p:nvSpPr>
            <p:spPr>
              <a:xfrm rot="16200000">
                <a:off x="8949152" y="2630215"/>
                <a:ext cx="1659813" cy="369332"/>
              </a:xfrm>
              <a:prstGeom prst="rect">
                <a:avLst/>
              </a:prstGeom>
              <a:solidFill>
                <a:srgbClr val="00B294"/>
              </a:solidFill>
              <a:ln>
                <a:solidFill>
                  <a:srgbClr val="00B294"/>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Trend</a:t>
                </a:r>
              </a:p>
            </p:txBody>
          </p:sp>
        </p:grpSp>
        <p:grpSp>
          <p:nvGrpSpPr>
            <p:cNvPr id="39" name="Groep 38">
              <a:extLst>
                <a:ext uri="{FF2B5EF4-FFF2-40B4-BE49-F238E27FC236}">
                  <a16:creationId xmlns:a16="http://schemas.microsoft.com/office/drawing/2014/main" id="{1B8FDBA4-32D2-48B4-9F80-415E833EAB15}"/>
                </a:ext>
              </a:extLst>
            </p:cNvPr>
            <p:cNvGrpSpPr/>
            <p:nvPr/>
          </p:nvGrpSpPr>
          <p:grpSpPr>
            <a:xfrm rot="5400000">
              <a:off x="501173" y="2768943"/>
              <a:ext cx="3492281" cy="1835801"/>
              <a:chOff x="6593886" y="1877482"/>
              <a:chExt cx="3492281" cy="1835801"/>
            </a:xfrm>
          </p:grpSpPr>
          <p:sp>
            <p:nvSpPr>
              <p:cNvPr id="40" name="Rechthoek 39">
                <a:extLst>
                  <a:ext uri="{FF2B5EF4-FFF2-40B4-BE49-F238E27FC236}">
                    <a16:creationId xmlns:a16="http://schemas.microsoft.com/office/drawing/2014/main" id="{05F0A1D3-36B3-43FD-A34C-AD36D99BE98F}"/>
                  </a:ext>
                </a:extLst>
              </p:cNvPr>
              <p:cNvSpPr/>
              <p:nvPr/>
            </p:nvSpPr>
            <p:spPr>
              <a:xfrm>
                <a:off x="6593886"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Rechthoek 40">
                <a:extLst>
                  <a:ext uri="{FF2B5EF4-FFF2-40B4-BE49-F238E27FC236}">
                    <a16:creationId xmlns:a16="http://schemas.microsoft.com/office/drawing/2014/main" id="{10A75923-8013-4A5B-AB97-D9B0DB6F7BB9}"/>
                  </a:ext>
                </a:extLst>
              </p:cNvPr>
              <p:cNvSpPr/>
              <p:nvPr/>
            </p:nvSpPr>
            <p:spPr>
              <a:xfrm>
                <a:off x="7545241" y="1877483"/>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2" name="Tekstvak 41">
                <a:extLst>
                  <a:ext uri="{FF2B5EF4-FFF2-40B4-BE49-F238E27FC236}">
                    <a16:creationId xmlns:a16="http://schemas.microsoft.com/office/drawing/2014/main" id="{2FB82EA9-6381-4CC9-8684-A524D35DE4CD}"/>
                  </a:ext>
                </a:extLst>
              </p:cNvPr>
              <p:cNvSpPr txBox="1"/>
              <p:nvPr/>
            </p:nvSpPr>
            <p:spPr>
              <a:xfrm rot="16200000">
                <a:off x="5997899" y="26039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Functional</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Tekstvak 42">
                <a:extLst>
                  <a:ext uri="{FF2B5EF4-FFF2-40B4-BE49-F238E27FC236}">
                    <a16:creationId xmlns:a16="http://schemas.microsoft.com/office/drawing/2014/main" id="{CC860B3F-12C1-49A5-B184-01783CA333A8}"/>
                  </a:ext>
                </a:extLst>
              </p:cNvPr>
              <p:cNvSpPr txBox="1"/>
              <p:nvPr/>
            </p:nvSpPr>
            <p:spPr>
              <a:xfrm rot="16200000">
                <a:off x="6968759" y="2614500"/>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Interlayer</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Rechthoek 43">
                <a:extLst>
                  <a:ext uri="{FF2B5EF4-FFF2-40B4-BE49-F238E27FC236}">
                    <a16:creationId xmlns:a16="http://schemas.microsoft.com/office/drawing/2014/main" id="{2D75197E-E2BA-43C0-8DFD-4BBF984EA365}"/>
                  </a:ext>
                </a:extLst>
              </p:cNvPr>
              <p:cNvSpPr/>
              <p:nvPr/>
            </p:nvSpPr>
            <p:spPr>
              <a:xfrm>
                <a:off x="8496596" y="1877482"/>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Rechthoek 44">
                <a:extLst>
                  <a:ext uri="{FF2B5EF4-FFF2-40B4-BE49-F238E27FC236}">
                    <a16:creationId xmlns:a16="http://schemas.microsoft.com/office/drawing/2014/main" id="{E045B459-D980-4053-86B0-8EBB93C58F00}"/>
                  </a:ext>
                </a:extLst>
              </p:cNvPr>
              <p:cNvSpPr/>
              <p:nvPr/>
            </p:nvSpPr>
            <p:spPr>
              <a:xfrm>
                <a:off x="9447951" y="1901188"/>
                <a:ext cx="638216" cy="1774833"/>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Tekstvak 45">
                <a:extLst>
                  <a:ext uri="{FF2B5EF4-FFF2-40B4-BE49-F238E27FC236}">
                    <a16:creationId xmlns:a16="http://schemas.microsoft.com/office/drawing/2014/main" id="{FC77250E-2FEF-4826-9FB5-B20A96C5C156}"/>
                  </a:ext>
                </a:extLst>
              </p:cNvPr>
              <p:cNvSpPr txBox="1"/>
              <p:nvPr/>
            </p:nvSpPr>
            <p:spPr>
              <a:xfrm rot="16200000">
                <a:off x="7954461" y="259596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Row</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Level</a:t>
                </a:r>
              </a:p>
            </p:txBody>
          </p:sp>
          <p:sp>
            <p:nvSpPr>
              <p:cNvPr id="47" name="Tekstvak 46">
                <a:extLst>
                  <a:ext uri="{FF2B5EF4-FFF2-40B4-BE49-F238E27FC236}">
                    <a16:creationId xmlns:a16="http://schemas.microsoft.com/office/drawing/2014/main" id="{85A2D01B-6060-48AA-879B-3E452E34271E}"/>
                  </a:ext>
                </a:extLst>
              </p:cNvPr>
              <p:cNvSpPr txBox="1"/>
              <p:nvPr/>
            </p:nvSpPr>
            <p:spPr>
              <a:xfrm rot="16200000">
                <a:off x="8902397" y="2664463"/>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Distribution</a:t>
                </a:r>
              </a:p>
            </p:txBody>
          </p:sp>
        </p:grpSp>
      </p:grpSp>
    </p:spTree>
    <p:extLst>
      <p:ext uri="{BB962C8B-B14F-4D97-AF65-F5344CB8AC3E}">
        <p14:creationId xmlns:p14="http://schemas.microsoft.com/office/powerpoint/2010/main" val="1859768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HSO Data Quality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600" b="1" i="0" u="none" strike="noStrike" kern="1200" cap="none" spc="0" normalizeH="0" baseline="0" noProof="0">
                <a:ln>
                  <a:noFill/>
                </a:ln>
                <a:solidFill>
                  <a:srgbClr val="079FC3"/>
                </a:solidFill>
                <a:effectLst/>
                <a:uLnTx/>
                <a:uFillTx/>
                <a:latin typeface="Segoe UI" panose="020B0502040204020203" pitchFamily="34" charset="0"/>
                <a:ea typeface="Segoe UI" panose="020B0502040204020203" pitchFamily="34" charset="0"/>
                <a:cs typeface="Segoe UI" panose="020B0502040204020203" pitchFamily="34" charset="0"/>
              </a:rPr>
              <a:t>ARCHITECTURE</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1801174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0CC903-8D29-4DDB-A69A-766B0B6406C8}"/>
              </a:ext>
            </a:extLst>
          </p:cNvPr>
          <p:cNvSpPr>
            <a:spLocks noGrp="1"/>
          </p:cNvSpPr>
          <p:nvPr>
            <p:ph type="title"/>
          </p:nvPr>
        </p:nvSpPr>
        <p:spPr>
          <a:xfrm>
            <a:off x="557538" y="268929"/>
            <a:ext cx="11076923" cy="503590"/>
          </a:xfrm>
        </p:spPr>
        <p:txBody>
          <a:bodyPr/>
          <a:lstStyle/>
          <a:p>
            <a:r>
              <a:rPr lang="en-US" b="1"/>
              <a:t>Data quality definition</a:t>
            </a:r>
            <a:endParaRPr lang="nl-NL"/>
          </a:p>
        </p:txBody>
      </p:sp>
      <p:sp>
        <p:nvSpPr>
          <p:cNvPr id="11" name="Rechteraccolade 10">
            <a:extLst>
              <a:ext uri="{FF2B5EF4-FFF2-40B4-BE49-F238E27FC236}">
                <a16:creationId xmlns:a16="http://schemas.microsoft.com/office/drawing/2014/main" id="{DA9584DF-9580-4681-8F03-E2176A6542A5}"/>
              </a:ext>
            </a:extLst>
          </p:cNvPr>
          <p:cNvSpPr/>
          <p:nvPr/>
        </p:nvSpPr>
        <p:spPr>
          <a:xfrm>
            <a:off x="9670229" y="1678329"/>
            <a:ext cx="921266" cy="3599727"/>
          </a:xfrm>
          <a:prstGeom prst="rightBrace">
            <a:avLst/>
          </a:prstGeom>
          <a:noFill/>
          <a:ln w="28575">
            <a:solidFill>
              <a:srgbClr val="00B294"/>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grpSp>
        <p:nvGrpSpPr>
          <p:cNvPr id="18" name="Groep 17">
            <a:extLst>
              <a:ext uri="{FF2B5EF4-FFF2-40B4-BE49-F238E27FC236}">
                <a16:creationId xmlns:a16="http://schemas.microsoft.com/office/drawing/2014/main" id="{CC5A061F-2E1E-4E27-879F-7AB3A74BEBE8}"/>
              </a:ext>
            </a:extLst>
          </p:cNvPr>
          <p:cNvGrpSpPr/>
          <p:nvPr/>
        </p:nvGrpSpPr>
        <p:grpSpPr>
          <a:xfrm>
            <a:off x="10716369" y="2971800"/>
            <a:ext cx="914400" cy="914400"/>
            <a:chOff x="10716369" y="1799649"/>
            <a:chExt cx="914400" cy="914400"/>
          </a:xfrm>
        </p:grpSpPr>
        <p:pic>
          <p:nvPicPr>
            <p:cNvPr id="13" name="Graphic 12" descr="Database met effen opvulling">
              <a:extLst>
                <a:ext uri="{FF2B5EF4-FFF2-40B4-BE49-F238E27FC236}">
                  <a16:creationId xmlns:a16="http://schemas.microsoft.com/office/drawing/2014/main" id="{4D218253-62F9-4EEF-A437-A3E26D1FE8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6369" y="1799649"/>
              <a:ext cx="914400" cy="914400"/>
            </a:xfrm>
            <a:prstGeom prst="rect">
              <a:avLst/>
            </a:prstGeom>
          </p:spPr>
        </p:pic>
        <p:pic>
          <p:nvPicPr>
            <p:cNvPr id="17" name="Graphic 16" descr="Badge Tick1 met effen opvulling">
              <a:extLst>
                <a:ext uri="{FF2B5EF4-FFF2-40B4-BE49-F238E27FC236}">
                  <a16:creationId xmlns:a16="http://schemas.microsoft.com/office/drawing/2014/main" id="{1332213A-2BD1-4CB3-9172-58DA81C35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04821" y="2278621"/>
              <a:ext cx="427184" cy="427184"/>
            </a:xfrm>
            <a:prstGeom prst="rect">
              <a:avLst/>
            </a:prstGeom>
          </p:spPr>
        </p:pic>
      </p:grpSp>
      <p:sp>
        <p:nvSpPr>
          <p:cNvPr id="4" name="Rechthoek 3">
            <a:extLst>
              <a:ext uri="{FF2B5EF4-FFF2-40B4-BE49-F238E27FC236}">
                <a16:creationId xmlns:a16="http://schemas.microsoft.com/office/drawing/2014/main" id="{1653099C-0F2D-4A2E-B405-391EE33959F4}"/>
              </a:ext>
            </a:extLst>
          </p:cNvPr>
          <p:cNvSpPr/>
          <p:nvPr/>
        </p:nvSpPr>
        <p:spPr>
          <a:xfrm>
            <a:off x="978432" y="1932172"/>
            <a:ext cx="8562095" cy="1153194"/>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800" b="1" i="0">
                <a:solidFill>
                  <a:schemeClr val="bg1"/>
                </a:solidFill>
                <a:effectLst/>
                <a:latin typeface="+mj-lt"/>
              </a:rPr>
              <a:t>Data is of high quality, if the data is fit for the intended purpose of use</a:t>
            </a:r>
          </a:p>
        </p:txBody>
      </p:sp>
      <p:sp>
        <p:nvSpPr>
          <p:cNvPr id="12" name="Rechthoek 11">
            <a:extLst>
              <a:ext uri="{FF2B5EF4-FFF2-40B4-BE49-F238E27FC236}">
                <a16:creationId xmlns:a16="http://schemas.microsoft.com/office/drawing/2014/main" id="{E38DCBFF-A142-43C9-9F24-3DE21E23079C}"/>
              </a:ext>
            </a:extLst>
          </p:cNvPr>
          <p:cNvSpPr/>
          <p:nvPr/>
        </p:nvSpPr>
        <p:spPr>
          <a:xfrm>
            <a:off x="978433" y="3847782"/>
            <a:ext cx="8562095" cy="1153194"/>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800" b="1" i="0">
                <a:solidFill>
                  <a:schemeClr val="bg1"/>
                </a:solidFill>
                <a:effectLst/>
                <a:latin typeface="+mj-lt"/>
              </a:rPr>
              <a:t>Data is of high quality, if the data correctly represent </a:t>
            </a:r>
          </a:p>
          <a:p>
            <a:pPr algn="ctr"/>
            <a:r>
              <a:rPr lang="en-US" sz="1800" b="1" i="0">
                <a:solidFill>
                  <a:schemeClr val="bg1"/>
                </a:solidFill>
                <a:effectLst/>
                <a:latin typeface="+mj-lt"/>
              </a:rPr>
              <a:t>the real-world construct that the data describes</a:t>
            </a:r>
            <a:endParaRPr lang="en-US" b="1">
              <a:latin typeface="+mj-lt"/>
              <a:ea typeface="Segoe UI" panose="020B0502040204020203" pitchFamily="34" charset="0"/>
              <a:cs typeface="Segoe UI" panose="020B0502040204020203" pitchFamily="34" charset="0"/>
            </a:endParaRPr>
          </a:p>
        </p:txBody>
      </p:sp>
      <p:sp>
        <p:nvSpPr>
          <p:cNvPr id="14" name="Textfeld 17">
            <a:extLst>
              <a:ext uri="{FF2B5EF4-FFF2-40B4-BE49-F238E27FC236}">
                <a16:creationId xmlns:a16="http://schemas.microsoft.com/office/drawing/2014/main" id="{FF09CE9B-AF35-41BB-98DF-C8BD1A6A1204}"/>
              </a:ext>
            </a:extLst>
          </p:cNvPr>
          <p:cNvSpPr txBox="1"/>
          <p:nvPr/>
        </p:nvSpPr>
        <p:spPr>
          <a:xfrm>
            <a:off x="557538" y="797998"/>
            <a:ext cx="3811344" cy="427425"/>
          </a:xfrm>
          <a:prstGeom prst="rect">
            <a:avLst/>
          </a:prstGeom>
          <a:noFill/>
        </p:spPr>
        <p:txBody>
          <a:bodyPr wrap="square" rtlCol="0">
            <a:spAutoFit/>
          </a:bodyPr>
          <a:lstStyle/>
          <a:p>
            <a:pPr>
              <a:lnSpc>
                <a:spcPct val="120000"/>
              </a:lnSpc>
            </a:pPr>
            <a:r>
              <a:rPr lang="en-US" sz="2000" b="1">
                <a:solidFill>
                  <a:srgbClr val="079FC3"/>
                </a:solidFill>
                <a:latin typeface="Segoe UI" panose="020B0502040204020203" pitchFamily="34" charset="0"/>
                <a:ea typeface="Segoe UI" panose="020B0502040204020203" pitchFamily="34" charset="0"/>
                <a:cs typeface="Segoe UI" panose="020B0502040204020203" pitchFamily="34" charset="0"/>
              </a:rPr>
              <a:t>Based on two pillars</a:t>
            </a:r>
          </a:p>
        </p:txBody>
      </p:sp>
    </p:spTree>
    <p:extLst>
      <p:ext uri="{BB962C8B-B14F-4D97-AF65-F5344CB8AC3E}">
        <p14:creationId xmlns:p14="http://schemas.microsoft.com/office/powerpoint/2010/main" val="1415704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B7A5-78B5-4A00-B031-FA2822488EB4}"/>
              </a:ext>
            </a:extLst>
          </p:cNvPr>
          <p:cNvSpPr>
            <a:spLocks noGrp="1"/>
          </p:cNvSpPr>
          <p:nvPr>
            <p:ph type="title"/>
          </p:nvPr>
        </p:nvSpPr>
        <p:spPr/>
        <p:txBody>
          <a:bodyPr/>
          <a:lstStyle/>
          <a:p>
            <a:r>
              <a:rPr lang="en-US" b="1"/>
              <a:t>Data Quality: </a:t>
            </a:r>
            <a:r>
              <a:rPr lang="en-US" b="1">
                <a:solidFill>
                  <a:srgbClr val="00B294"/>
                </a:solidFill>
              </a:rPr>
              <a:t>Architecture</a:t>
            </a:r>
          </a:p>
        </p:txBody>
      </p:sp>
      <p:sp>
        <p:nvSpPr>
          <p:cNvPr id="57" name="TextBox 56">
            <a:extLst>
              <a:ext uri="{FF2B5EF4-FFF2-40B4-BE49-F238E27FC236}">
                <a16:creationId xmlns:a16="http://schemas.microsoft.com/office/drawing/2014/main" id="{AA381BBD-7696-4DA5-8985-63118B89754F}"/>
              </a:ext>
            </a:extLst>
          </p:cNvPr>
          <p:cNvSpPr txBox="1"/>
          <p:nvPr/>
        </p:nvSpPr>
        <p:spPr>
          <a:xfrm>
            <a:off x="549065" y="6084947"/>
            <a:ext cx="1236300" cy="307777"/>
          </a:xfrm>
          <a:prstGeom prst="rect">
            <a:avLst/>
          </a:prstGeom>
          <a:noFill/>
        </p:spPr>
        <p:txBody>
          <a:bodyPr wrap="none" rtlCol="0">
            <a:spAutoFit/>
          </a:bodyPr>
          <a:lstStyle/>
          <a:p>
            <a:pPr algn="ctr"/>
            <a:r>
              <a:rPr lang="en-US" sz="1400">
                <a:solidFill>
                  <a:schemeClr val="accent2"/>
                </a:solidFill>
                <a:latin typeface="Segoe UI" panose="020B0502040204020203" pitchFamily="34" charset="0"/>
                <a:ea typeface="Segoe UI" panose="020B0502040204020203" pitchFamily="34" charset="0"/>
                <a:cs typeface="Segoe UI" panose="020B0502040204020203" pitchFamily="34" charset="0"/>
              </a:rPr>
              <a:t>Data </a:t>
            </a:r>
            <a:r>
              <a:rPr lang="en-US" sz="1400">
                <a:solidFill>
                  <a:srgbClr val="00B294"/>
                </a:solidFill>
                <a:latin typeface="Segoe UI" panose="020B0502040204020203" pitchFamily="34" charset="0"/>
                <a:ea typeface="Segoe UI" panose="020B0502040204020203" pitchFamily="34" charset="0"/>
                <a:cs typeface="Segoe UI" panose="020B0502040204020203" pitchFamily="34" charset="0"/>
              </a:rPr>
              <a:t>Steward</a:t>
            </a:r>
          </a:p>
        </p:txBody>
      </p:sp>
      <p:sp>
        <p:nvSpPr>
          <p:cNvPr id="60" name="TextBox 59">
            <a:extLst>
              <a:ext uri="{FF2B5EF4-FFF2-40B4-BE49-F238E27FC236}">
                <a16:creationId xmlns:a16="http://schemas.microsoft.com/office/drawing/2014/main" id="{B466E1C0-C736-49F9-8FE8-7FAC2FED8451}"/>
              </a:ext>
            </a:extLst>
          </p:cNvPr>
          <p:cNvSpPr txBox="1"/>
          <p:nvPr/>
        </p:nvSpPr>
        <p:spPr>
          <a:xfrm>
            <a:off x="10427805" y="6084946"/>
            <a:ext cx="1236300" cy="307777"/>
          </a:xfrm>
          <a:prstGeom prst="rect">
            <a:avLst/>
          </a:prstGeom>
          <a:noFill/>
        </p:spPr>
        <p:txBody>
          <a:bodyPr wrap="square" rtlCol="0">
            <a:spAutoFit/>
          </a:bodyPr>
          <a:lstStyle/>
          <a:p>
            <a:pPr algn="ctr"/>
            <a:r>
              <a:rPr lang="en-US" sz="1400">
                <a:solidFill>
                  <a:srgbClr val="00B294"/>
                </a:solidFill>
                <a:latin typeface="Segoe UI" panose="020B0502040204020203" pitchFamily="34" charset="0"/>
                <a:ea typeface="Segoe UI" panose="020B0502040204020203" pitchFamily="34" charset="0"/>
                <a:cs typeface="Segoe UI" panose="020B0502040204020203" pitchFamily="34" charset="0"/>
              </a:rPr>
              <a:t>Data Steward</a:t>
            </a:r>
          </a:p>
        </p:txBody>
      </p:sp>
      <p:grpSp>
        <p:nvGrpSpPr>
          <p:cNvPr id="17" name="Groep 16">
            <a:extLst>
              <a:ext uri="{FF2B5EF4-FFF2-40B4-BE49-F238E27FC236}">
                <a16:creationId xmlns:a16="http://schemas.microsoft.com/office/drawing/2014/main" id="{39D0ACCD-6056-4142-908A-F4AECFAD23C3}"/>
              </a:ext>
            </a:extLst>
          </p:cNvPr>
          <p:cNvGrpSpPr/>
          <p:nvPr/>
        </p:nvGrpSpPr>
        <p:grpSpPr>
          <a:xfrm>
            <a:off x="327535" y="998316"/>
            <a:ext cx="11556392" cy="2576515"/>
            <a:chOff x="317801" y="805085"/>
            <a:chExt cx="11556392" cy="2576515"/>
          </a:xfrm>
        </p:grpSpPr>
        <p:sp>
          <p:nvSpPr>
            <p:cNvPr id="7" name="Rechthoek 6">
              <a:extLst>
                <a:ext uri="{FF2B5EF4-FFF2-40B4-BE49-F238E27FC236}">
                  <a16:creationId xmlns:a16="http://schemas.microsoft.com/office/drawing/2014/main" id="{968C45B3-0D8C-4A4F-891D-5475603C9021}"/>
                </a:ext>
              </a:extLst>
            </p:cNvPr>
            <p:cNvSpPr/>
            <p:nvPr/>
          </p:nvSpPr>
          <p:spPr>
            <a:xfrm>
              <a:off x="2351882" y="805085"/>
              <a:ext cx="7397393" cy="2576515"/>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7" name="Tekstvak 36">
              <a:extLst>
                <a:ext uri="{FF2B5EF4-FFF2-40B4-BE49-F238E27FC236}">
                  <a16:creationId xmlns:a16="http://schemas.microsoft.com/office/drawing/2014/main" id="{B5F2A872-962D-4D1C-B176-87F6FCF378A8}"/>
                </a:ext>
              </a:extLst>
            </p:cNvPr>
            <p:cNvSpPr txBox="1"/>
            <p:nvPr/>
          </p:nvSpPr>
          <p:spPr>
            <a:xfrm>
              <a:off x="317801" y="1927737"/>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Sources</a:t>
              </a:r>
            </a:p>
          </p:txBody>
        </p:sp>
        <p:grpSp>
          <p:nvGrpSpPr>
            <p:cNvPr id="16" name="Groep 15">
              <a:extLst>
                <a:ext uri="{FF2B5EF4-FFF2-40B4-BE49-F238E27FC236}">
                  <a16:creationId xmlns:a16="http://schemas.microsoft.com/office/drawing/2014/main" id="{FD3E97F8-540A-412D-96FD-64B79E417536}"/>
                </a:ext>
              </a:extLst>
            </p:cNvPr>
            <p:cNvGrpSpPr/>
            <p:nvPr/>
          </p:nvGrpSpPr>
          <p:grpSpPr>
            <a:xfrm>
              <a:off x="355976" y="1353252"/>
              <a:ext cx="11518217" cy="1585157"/>
              <a:chOff x="355976" y="1353252"/>
              <a:chExt cx="11518217" cy="1585157"/>
            </a:xfrm>
          </p:grpSpPr>
          <p:sp>
            <p:nvSpPr>
              <p:cNvPr id="3" name="Rechthoek 2">
                <a:extLst>
                  <a:ext uri="{FF2B5EF4-FFF2-40B4-BE49-F238E27FC236}">
                    <a16:creationId xmlns:a16="http://schemas.microsoft.com/office/drawing/2014/main" id="{E4916B79-B14D-45AB-A80A-8B178F0DB0A2}"/>
                  </a:ext>
                </a:extLst>
              </p:cNvPr>
              <p:cNvSpPr/>
              <p:nvPr/>
            </p:nvSpPr>
            <p:spPr>
              <a:xfrm>
                <a:off x="355976" y="1353254"/>
                <a:ext cx="1651963" cy="1585155"/>
              </a:xfrm>
              <a:prstGeom prst="rect">
                <a:avLst/>
              </a:prstGeom>
              <a:solidFill>
                <a:srgbClr val="00395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a:latin typeface="Segoe UI" panose="020B0502040204020203" pitchFamily="34" charset="0"/>
                    <a:ea typeface="Segoe UI" panose="020B0502040204020203" pitchFamily="34" charset="0"/>
                    <a:cs typeface="Segoe UI" panose="020B0502040204020203" pitchFamily="34" charset="0"/>
                  </a:rPr>
                  <a:t>Sources</a:t>
                </a:r>
              </a:p>
            </p:txBody>
          </p:sp>
          <p:sp>
            <p:nvSpPr>
              <p:cNvPr id="29" name="Rechthoek 28">
                <a:extLst>
                  <a:ext uri="{FF2B5EF4-FFF2-40B4-BE49-F238E27FC236}">
                    <a16:creationId xmlns:a16="http://schemas.microsoft.com/office/drawing/2014/main" id="{E3C8EB26-F707-4933-8B8C-736F68B03330}"/>
                  </a:ext>
                </a:extLst>
              </p:cNvPr>
              <p:cNvSpPr/>
              <p:nvPr/>
            </p:nvSpPr>
            <p:spPr>
              <a:xfrm>
                <a:off x="2893961" y="1353253"/>
                <a:ext cx="1651963" cy="1585155"/>
              </a:xfrm>
              <a:prstGeom prst="rect">
                <a:avLst/>
              </a:prstGeom>
              <a:solidFill>
                <a:srgbClr val="00395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0" name="Rechthoek 29">
                <a:extLst>
                  <a:ext uri="{FF2B5EF4-FFF2-40B4-BE49-F238E27FC236}">
                    <a16:creationId xmlns:a16="http://schemas.microsoft.com/office/drawing/2014/main" id="{40C6C9EE-C1CC-4DD5-84AF-0E8F70016723}"/>
                  </a:ext>
                </a:extLst>
              </p:cNvPr>
              <p:cNvSpPr/>
              <p:nvPr/>
            </p:nvSpPr>
            <p:spPr>
              <a:xfrm>
                <a:off x="5367520" y="1353252"/>
                <a:ext cx="1651963" cy="1585155"/>
              </a:xfrm>
              <a:prstGeom prst="rect">
                <a:avLst/>
              </a:prstGeom>
              <a:solidFill>
                <a:srgbClr val="00395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2" name="Rechthoek 31">
                <a:extLst>
                  <a:ext uri="{FF2B5EF4-FFF2-40B4-BE49-F238E27FC236}">
                    <a16:creationId xmlns:a16="http://schemas.microsoft.com/office/drawing/2014/main" id="{AA8874A6-C1D3-4881-9E35-F26B755127CC}"/>
                  </a:ext>
                </a:extLst>
              </p:cNvPr>
              <p:cNvSpPr/>
              <p:nvPr/>
            </p:nvSpPr>
            <p:spPr>
              <a:xfrm>
                <a:off x="7713191" y="1353252"/>
                <a:ext cx="1651963" cy="1585155"/>
              </a:xfrm>
              <a:prstGeom prst="rect">
                <a:avLst/>
              </a:prstGeom>
              <a:solidFill>
                <a:srgbClr val="00395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3" name="Rechthoek 32">
                <a:extLst>
                  <a:ext uri="{FF2B5EF4-FFF2-40B4-BE49-F238E27FC236}">
                    <a16:creationId xmlns:a16="http://schemas.microsoft.com/office/drawing/2014/main" id="{6DF6FDA0-9C75-44E7-BE7D-711C38AEB2CD}"/>
                  </a:ext>
                </a:extLst>
              </p:cNvPr>
              <p:cNvSpPr/>
              <p:nvPr/>
            </p:nvSpPr>
            <p:spPr>
              <a:xfrm>
                <a:off x="10196543" y="1353252"/>
                <a:ext cx="1651963" cy="1585155"/>
              </a:xfrm>
              <a:prstGeom prst="rect">
                <a:avLst/>
              </a:prstGeom>
              <a:solidFill>
                <a:srgbClr val="00395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8" name="Tekstvak 37">
                <a:extLst>
                  <a:ext uri="{FF2B5EF4-FFF2-40B4-BE49-F238E27FC236}">
                    <a16:creationId xmlns:a16="http://schemas.microsoft.com/office/drawing/2014/main" id="{EA9632CC-162F-45BA-AC1B-ED8E7005D149}"/>
                  </a:ext>
                </a:extLst>
              </p:cNvPr>
              <p:cNvSpPr txBox="1"/>
              <p:nvPr/>
            </p:nvSpPr>
            <p:spPr>
              <a:xfrm>
                <a:off x="2817615" y="1822663"/>
                <a:ext cx="17283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Staging</a:t>
                </a: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nl-NL">
                    <a:solidFill>
                      <a:prstClr val="white"/>
                    </a:solidFill>
                    <a:latin typeface="Segoe UI" panose="020B0502040204020203" pitchFamily="34" charset="0"/>
                    <a:ea typeface="Segoe UI" panose="020B0502040204020203" pitchFamily="34" charset="0"/>
                    <a:cs typeface="Segoe UI" panose="020B0502040204020203" pitchFamily="34" charset="0"/>
                  </a:rPr>
                  <a:t>Data</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 name="Tekstvak 38">
                <a:extLst>
                  <a:ext uri="{FF2B5EF4-FFF2-40B4-BE49-F238E27FC236}">
                    <a16:creationId xmlns:a16="http://schemas.microsoft.com/office/drawing/2014/main" id="{C8FC428A-616E-45E8-886F-ED52674CA0E0}"/>
                  </a:ext>
                </a:extLst>
              </p:cNvPr>
              <p:cNvSpPr txBox="1"/>
              <p:nvPr/>
            </p:nvSpPr>
            <p:spPr>
              <a:xfrm>
                <a:off x="5317686" y="1822663"/>
                <a:ext cx="17283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Integrated</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nl-NL">
                    <a:solidFill>
                      <a:prstClr val="white"/>
                    </a:solidFill>
                    <a:latin typeface="Segoe UI" panose="020B0502040204020203" pitchFamily="34" charset="0"/>
                    <a:ea typeface="Segoe UI" panose="020B0502040204020203" pitchFamily="34" charset="0"/>
                    <a:cs typeface="Segoe UI" panose="020B0502040204020203" pitchFamily="34" charset="0"/>
                  </a:rPr>
                  <a:t>Data</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0" name="Tekstvak 39">
                <a:extLst>
                  <a:ext uri="{FF2B5EF4-FFF2-40B4-BE49-F238E27FC236}">
                    <a16:creationId xmlns:a16="http://schemas.microsoft.com/office/drawing/2014/main" id="{59E0F3D5-8C3A-4AB9-B5B3-9FAAA9ACA560}"/>
                  </a:ext>
                </a:extLst>
              </p:cNvPr>
              <p:cNvSpPr txBox="1"/>
              <p:nvPr/>
            </p:nvSpPr>
            <p:spPr>
              <a:xfrm>
                <a:off x="7675017" y="1822663"/>
                <a:ext cx="17283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Dimensional</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nl-NL">
                    <a:solidFill>
                      <a:prstClr val="white"/>
                    </a:solidFill>
                    <a:latin typeface="Segoe UI" panose="020B0502040204020203" pitchFamily="34" charset="0"/>
                    <a:ea typeface="Segoe UI" panose="020B0502040204020203" pitchFamily="34" charset="0"/>
                    <a:cs typeface="Segoe UI" panose="020B0502040204020203" pitchFamily="34" charset="0"/>
                  </a:rPr>
                  <a:t>Data</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Tekstvak 40">
                <a:extLst>
                  <a:ext uri="{FF2B5EF4-FFF2-40B4-BE49-F238E27FC236}">
                    <a16:creationId xmlns:a16="http://schemas.microsoft.com/office/drawing/2014/main" id="{C04DFFFE-EDC0-4323-9985-BC73F771BD34}"/>
                  </a:ext>
                </a:extLst>
              </p:cNvPr>
              <p:cNvSpPr txBox="1"/>
              <p:nvPr/>
            </p:nvSpPr>
            <p:spPr>
              <a:xfrm>
                <a:off x="10145884" y="1822663"/>
                <a:ext cx="17283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PBI </a:t>
                </a:r>
              </a:p>
              <a:p>
                <a:pPr marL="0" marR="0" lvl="0" indent="0" algn="ctr" defTabSz="914400" rtl="0" eaLnBrk="1" fontAlgn="auto" latinLnBrk="0" hangingPunct="1">
                  <a:lnSpc>
                    <a:spcPct val="100000"/>
                  </a:lnSpc>
                  <a:spcBef>
                    <a:spcPts val="0"/>
                  </a:spcBef>
                  <a:spcAft>
                    <a:spcPts val="0"/>
                  </a:spcAft>
                  <a:buClrTx/>
                  <a:buSzTx/>
                  <a:buFontTx/>
                  <a:buNone/>
                  <a:tabLst/>
                  <a:defRPr/>
                </a:pPr>
                <a:r>
                  <a:rPr lang="nl-NL">
                    <a:solidFill>
                      <a:prstClr val="white"/>
                    </a:solidFill>
                    <a:latin typeface="Segoe UI" panose="020B0502040204020203" pitchFamily="34" charset="0"/>
                    <a:ea typeface="Segoe UI" panose="020B0502040204020203" pitchFamily="34" charset="0"/>
                    <a:cs typeface="Segoe UI" panose="020B0502040204020203" pitchFamily="34" charset="0"/>
                  </a:rPr>
                  <a:t>Reporting</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50" name="Tekstvak 49">
              <a:extLst>
                <a:ext uri="{FF2B5EF4-FFF2-40B4-BE49-F238E27FC236}">
                  <a16:creationId xmlns:a16="http://schemas.microsoft.com/office/drawing/2014/main" id="{44DD6551-60DE-4CFA-8F8D-1C70D62832A4}"/>
                </a:ext>
              </a:extLst>
            </p:cNvPr>
            <p:cNvSpPr txBox="1"/>
            <p:nvPr/>
          </p:nvSpPr>
          <p:spPr>
            <a:xfrm>
              <a:off x="5228152" y="891555"/>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Dataplatform</a:t>
              </a:r>
            </a:p>
          </p:txBody>
        </p:sp>
      </p:grpSp>
      <p:grpSp>
        <p:nvGrpSpPr>
          <p:cNvPr id="13" name="Groep 12">
            <a:extLst>
              <a:ext uri="{FF2B5EF4-FFF2-40B4-BE49-F238E27FC236}">
                <a16:creationId xmlns:a16="http://schemas.microsoft.com/office/drawing/2014/main" id="{76241795-9D3F-4FC1-80F4-FF91C5C7901F}"/>
              </a:ext>
            </a:extLst>
          </p:cNvPr>
          <p:cNvGrpSpPr/>
          <p:nvPr/>
        </p:nvGrpSpPr>
        <p:grpSpPr>
          <a:xfrm>
            <a:off x="303062" y="3975971"/>
            <a:ext cx="11609585" cy="1585155"/>
            <a:chOff x="279629" y="3747533"/>
            <a:chExt cx="11609585" cy="1585155"/>
          </a:xfrm>
        </p:grpSpPr>
        <p:sp>
          <p:nvSpPr>
            <p:cNvPr id="34" name="Rechthoek 33">
              <a:extLst>
                <a:ext uri="{FF2B5EF4-FFF2-40B4-BE49-F238E27FC236}">
                  <a16:creationId xmlns:a16="http://schemas.microsoft.com/office/drawing/2014/main" id="{8D356D99-9F10-41BB-BA23-3FD739EB9935}"/>
                </a:ext>
              </a:extLst>
            </p:cNvPr>
            <p:cNvSpPr/>
            <p:nvPr/>
          </p:nvSpPr>
          <p:spPr>
            <a:xfrm>
              <a:off x="10196542" y="3747533"/>
              <a:ext cx="1651963" cy="1585155"/>
            </a:xfrm>
            <a:prstGeom prst="rect">
              <a:avLst/>
            </a:prstGeom>
            <a:solidFill>
              <a:srgbClr val="00395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5" name="Rechthoek 34">
              <a:extLst>
                <a:ext uri="{FF2B5EF4-FFF2-40B4-BE49-F238E27FC236}">
                  <a16:creationId xmlns:a16="http://schemas.microsoft.com/office/drawing/2014/main" id="{0402E24E-5239-472E-AB94-3D24FCA8F576}"/>
                </a:ext>
              </a:extLst>
            </p:cNvPr>
            <p:cNvSpPr/>
            <p:nvPr/>
          </p:nvSpPr>
          <p:spPr>
            <a:xfrm>
              <a:off x="355976" y="3747533"/>
              <a:ext cx="1651963" cy="1585155"/>
            </a:xfrm>
            <a:prstGeom prst="rect">
              <a:avLst/>
            </a:prstGeom>
            <a:solidFill>
              <a:srgbClr val="00395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6" name="Rechthoek 35">
              <a:extLst>
                <a:ext uri="{FF2B5EF4-FFF2-40B4-BE49-F238E27FC236}">
                  <a16:creationId xmlns:a16="http://schemas.microsoft.com/office/drawing/2014/main" id="{DF0AAC67-2C6B-44D1-B797-E74E7FFEB8F9}"/>
                </a:ext>
              </a:extLst>
            </p:cNvPr>
            <p:cNvSpPr/>
            <p:nvPr/>
          </p:nvSpPr>
          <p:spPr>
            <a:xfrm>
              <a:off x="2383604" y="3747533"/>
              <a:ext cx="7397394" cy="1585155"/>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4" name="Rechthoek 3">
              <a:extLst>
                <a:ext uri="{FF2B5EF4-FFF2-40B4-BE49-F238E27FC236}">
                  <a16:creationId xmlns:a16="http://schemas.microsoft.com/office/drawing/2014/main" id="{A53D7523-2D43-40DD-9CA7-40C1143E6241}"/>
                </a:ext>
              </a:extLst>
            </p:cNvPr>
            <p:cNvSpPr/>
            <p:nvPr/>
          </p:nvSpPr>
          <p:spPr>
            <a:xfrm>
              <a:off x="4637050" y="4363971"/>
              <a:ext cx="3046678" cy="697136"/>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b="1">
                  <a:latin typeface="Segoe UI" panose="020B0502040204020203" pitchFamily="34" charset="0"/>
                  <a:ea typeface="Segoe UI" panose="020B0502040204020203" pitchFamily="34" charset="0"/>
                  <a:cs typeface="Segoe UI" panose="020B0502040204020203" pitchFamily="34" charset="0"/>
                </a:rPr>
                <a:t>Data </a:t>
              </a:r>
              <a:r>
                <a:rPr lang="nl-NL" b="1" err="1">
                  <a:latin typeface="Segoe UI" panose="020B0502040204020203" pitchFamily="34" charset="0"/>
                  <a:ea typeface="Segoe UI" panose="020B0502040204020203" pitchFamily="34" charset="0"/>
                  <a:cs typeface="Segoe UI" panose="020B0502040204020203" pitchFamily="34" charset="0"/>
                </a:rPr>
                <a:t>Quality</a:t>
              </a:r>
              <a:r>
                <a:rPr lang="nl-NL" b="1">
                  <a:latin typeface="Segoe UI" panose="020B0502040204020203" pitchFamily="34" charset="0"/>
                  <a:ea typeface="Segoe UI" panose="020B0502040204020203" pitchFamily="34" charset="0"/>
                  <a:cs typeface="Segoe UI" panose="020B0502040204020203" pitchFamily="34" charset="0"/>
                </a:rPr>
                <a:t> Results</a:t>
              </a:r>
            </a:p>
          </p:txBody>
        </p:sp>
        <p:sp>
          <p:nvSpPr>
            <p:cNvPr id="42" name="Tekstvak 41">
              <a:extLst>
                <a:ext uri="{FF2B5EF4-FFF2-40B4-BE49-F238E27FC236}">
                  <a16:creationId xmlns:a16="http://schemas.microsoft.com/office/drawing/2014/main" id="{776961D8-B5B9-4834-92EC-E6CD41CB83BF}"/>
                </a:ext>
              </a:extLst>
            </p:cNvPr>
            <p:cNvSpPr txBox="1"/>
            <p:nvPr/>
          </p:nvSpPr>
          <p:spPr>
            <a:xfrm>
              <a:off x="279629" y="4216944"/>
              <a:ext cx="17283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DG</a:t>
              </a:r>
            </a:p>
            <a:p>
              <a:pPr marL="0" marR="0" lvl="0" indent="0" algn="ctr" defTabSz="914400" rtl="0" eaLnBrk="1" fontAlgn="auto" latinLnBrk="0" hangingPunct="1">
                <a:lnSpc>
                  <a:spcPct val="100000"/>
                </a:lnSpc>
                <a:spcBef>
                  <a:spcPts val="0"/>
                </a:spcBef>
                <a:spcAft>
                  <a:spcPts val="0"/>
                </a:spcAft>
                <a:buClrTx/>
                <a:buSzTx/>
                <a:buFontTx/>
                <a:buNone/>
                <a:tabLst/>
                <a:defRPr/>
              </a:pPr>
              <a:r>
                <a:rPr lang="nl-NL">
                  <a:solidFill>
                    <a:prstClr val="white"/>
                  </a:solidFill>
                  <a:latin typeface="Segoe UI" panose="020B0502040204020203" pitchFamily="34" charset="0"/>
                  <a:ea typeface="Segoe UI" panose="020B0502040204020203" pitchFamily="34" charset="0"/>
                  <a:cs typeface="Segoe UI" panose="020B0502040204020203" pitchFamily="34" charset="0"/>
                </a:rPr>
                <a:t>App</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Tekstvak 48">
              <a:extLst>
                <a:ext uri="{FF2B5EF4-FFF2-40B4-BE49-F238E27FC236}">
                  <a16:creationId xmlns:a16="http://schemas.microsoft.com/office/drawing/2014/main" id="{B1CD4FA7-99FE-4683-8B44-7333F4780E71}"/>
                </a:ext>
              </a:extLst>
            </p:cNvPr>
            <p:cNvSpPr txBox="1"/>
            <p:nvPr/>
          </p:nvSpPr>
          <p:spPr>
            <a:xfrm>
              <a:off x="10160905" y="4176408"/>
              <a:ext cx="172830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Data </a:t>
              </a:r>
              <a:r>
                <a:rPr kumimoji="0" lang="nl-NL" sz="1800" b="0"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Quality</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nl-NL">
                  <a:solidFill>
                    <a:prstClr val="white"/>
                  </a:solidFill>
                  <a:latin typeface="Segoe UI" panose="020B0502040204020203" pitchFamily="34" charset="0"/>
                  <a:ea typeface="Segoe UI" panose="020B0502040204020203" pitchFamily="34" charset="0"/>
                  <a:cs typeface="Segoe UI" panose="020B0502040204020203" pitchFamily="34" charset="0"/>
                </a:rPr>
                <a:t>Dashboard</a:t>
              </a: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1" name="Tekstvak 50">
              <a:extLst>
                <a:ext uri="{FF2B5EF4-FFF2-40B4-BE49-F238E27FC236}">
                  <a16:creationId xmlns:a16="http://schemas.microsoft.com/office/drawing/2014/main" id="{5F28F559-00A9-4728-90F4-42FFEAD8BEC7}"/>
                </a:ext>
              </a:extLst>
            </p:cNvPr>
            <p:cNvSpPr txBox="1"/>
            <p:nvPr/>
          </p:nvSpPr>
          <p:spPr>
            <a:xfrm>
              <a:off x="5214453" y="3842235"/>
              <a:ext cx="17283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a:ln>
                    <a:noFill/>
                  </a:ln>
                  <a:solidFill>
                    <a:srgbClr val="00395F"/>
                  </a:solidFill>
                  <a:effectLst/>
                  <a:uLnTx/>
                  <a:uFillTx/>
                  <a:latin typeface="Segoe UI" panose="020B0502040204020203" pitchFamily="34" charset="0"/>
                  <a:ea typeface="Segoe UI" panose="020B0502040204020203" pitchFamily="34" charset="0"/>
                  <a:cs typeface="Segoe UI" panose="020B0502040204020203" pitchFamily="34" charset="0"/>
                </a:rPr>
                <a:t>Metadata</a:t>
              </a:r>
            </a:p>
          </p:txBody>
        </p:sp>
      </p:grpSp>
      <p:cxnSp>
        <p:nvCxnSpPr>
          <p:cNvPr id="59" name="Straight Arrow Connector 14">
            <a:extLst>
              <a:ext uri="{FF2B5EF4-FFF2-40B4-BE49-F238E27FC236}">
                <a16:creationId xmlns:a16="http://schemas.microsoft.com/office/drawing/2014/main" id="{AD40C305-3BB0-4C99-B117-10F2C8B9DF2C}"/>
              </a:ext>
            </a:extLst>
          </p:cNvPr>
          <p:cNvCxnSpPr>
            <a:cxnSpLocks/>
          </p:cNvCxnSpPr>
          <p:nvPr/>
        </p:nvCxnSpPr>
        <p:spPr>
          <a:xfrm>
            <a:off x="9503596" y="2382856"/>
            <a:ext cx="562898" cy="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
            <a:extLst>
              <a:ext uri="{FF2B5EF4-FFF2-40B4-BE49-F238E27FC236}">
                <a16:creationId xmlns:a16="http://schemas.microsoft.com/office/drawing/2014/main" id="{02C4EBF3-F6E0-4747-A75B-E1967DA651B4}"/>
              </a:ext>
            </a:extLst>
          </p:cNvPr>
          <p:cNvCxnSpPr>
            <a:cxnSpLocks/>
          </p:cNvCxnSpPr>
          <p:nvPr/>
        </p:nvCxnSpPr>
        <p:spPr>
          <a:xfrm>
            <a:off x="7121853" y="2382856"/>
            <a:ext cx="562898" cy="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
            <a:extLst>
              <a:ext uri="{FF2B5EF4-FFF2-40B4-BE49-F238E27FC236}">
                <a16:creationId xmlns:a16="http://schemas.microsoft.com/office/drawing/2014/main" id="{3BD94583-E5A6-466A-BF22-791CAD85D6F3}"/>
              </a:ext>
            </a:extLst>
          </p:cNvPr>
          <p:cNvCxnSpPr>
            <a:cxnSpLocks/>
          </p:cNvCxnSpPr>
          <p:nvPr/>
        </p:nvCxnSpPr>
        <p:spPr>
          <a:xfrm>
            <a:off x="4674988" y="2359847"/>
            <a:ext cx="562898" cy="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14">
            <a:extLst>
              <a:ext uri="{FF2B5EF4-FFF2-40B4-BE49-F238E27FC236}">
                <a16:creationId xmlns:a16="http://schemas.microsoft.com/office/drawing/2014/main" id="{F21E2BE9-1D13-4A44-B5AB-DEA749B497AD}"/>
              </a:ext>
            </a:extLst>
          </p:cNvPr>
          <p:cNvCxnSpPr>
            <a:cxnSpLocks/>
          </p:cNvCxnSpPr>
          <p:nvPr/>
        </p:nvCxnSpPr>
        <p:spPr>
          <a:xfrm>
            <a:off x="2170881" y="2316290"/>
            <a:ext cx="562898" cy="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14">
            <a:extLst>
              <a:ext uri="{FF2B5EF4-FFF2-40B4-BE49-F238E27FC236}">
                <a16:creationId xmlns:a16="http://schemas.microsoft.com/office/drawing/2014/main" id="{B9E9489C-44B3-4BDD-B11B-B1D51B2D8673}"/>
              </a:ext>
            </a:extLst>
          </p:cNvPr>
          <p:cNvCxnSpPr>
            <a:cxnSpLocks/>
          </p:cNvCxnSpPr>
          <p:nvPr/>
        </p:nvCxnSpPr>
        <p:spPr>
          <a:xfrm>
            <a:off x="9522982" y="4766305"/>
            <a:ext cx="562898" cy="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4">
            <a:extLst>
              <a:ext uri="{FF2B5EF4-FFF2-40B4-BE49-F238E27FC236}">
                <a16:creationId xmlns:a16="http://schemas.microsoft.com/office/drawing/2014/main" id="{04F00AF6-08BE-4AC2-AAB6-0AFC04652F8B}"/>
              </a:ext>
            </a:extLst>
          </p:cNvPr>
          <p:cNvCxnSpPr>
            <a:cxnSpLocks/>
          </p:cNvCxnSpPr>
          <p:nvPr/>
        </p:nvCxnSpPr>
        <p:spPr>
          <a:xfrm flipH="1">
            <a:off x="2105919" y="4785949"/>
            <a:ext cx="602235" cy="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sp>
        <p:nvSpPr>
          <p:cNvPr id="72" name="Vierkante haak links 71">
            <a:extLst>
              <a:ext uri="{FF2B5EF4-FFF2-40B4-BE49-F238E27FC236}">
                <a16:creationId xmlns:a16="http://schemas.microsoft.com/office/drawing/2014/main" id="{05A0901B-42C3-4C20-942F-E63D3847F7B4}"/>
              </a:ext>
            </a:extLst>
          </p:cNvPr>
          <p:cNvSpPr/>
          <p:nvPr/>
        </p:nvSpPr>
        <p:spPr>
          <a:xfrm rot="16200000">
            <a:off x="5971247" y="-28204"/>
            <a:ext cx="242119" cy="7135282"/>
          </a:xfrm>
          <a:prstGeom prst="leftBracket">
            <a:avLst/>
          </a:prstGeom>
          <a:ln w="19050">
            <a:solidFill>
              <a:srgbClr val="99B0B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ln w="76200">
                <a:solidFill>
                  <a:srgbClr val="99B0BF"/>
                </a:solidFill>
              </a:ln>
            </a:endParaRPr>
          </a:p>
        </p:txBody>
      </p:sp>
      <p:cxnSp>
        <p:nvCxnSpPr>
          <p:cNvPr id="73" name="Straight Arrow Connector 14">
            <a:extLst>
              <a:ext uri="{FF2B5EF4-FFF2-40B4-BE49-F238E27FC236}">
                <a16:creationId xmlns:a16="http://schemas.microsoft.com/office/drawing/2014/main" id="{DD62C92C-D179-479D-87F7-09E55EC6E7E4}"/>
              </a:ext>
            </a:extLst>
          </p:cNvPr>
          <p:cNvCxnSpPr>
            <a:cxnSpLocks/>
          </p:cNvCxnSpPr>
          <p:nvPr/>
        </p:nvCxnSpPr>
        <p:spPr>
          <a:xfrm>
            <a:off x="6096000" y="3660497"/>
            <a:ext cx="0" cy="239659"/>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descr="User with solid fill">
            <a:extLst>
              <a:ext uri="{FF2B5EF4-FFF2-40B4-BE49-F238E27FC236}">
                <a16:creationId xmlns:a16="http://schemas.microsoft.com/office/drawing/2014/main" id="{A01A0C00-388D-4E29-AC53-DF5828E35E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1820" y="5609091"/>
            <a:ext cx="530791" cy="530791"/>
          </a:xfrm>
          <a:prstGeom prst="rect">
            <a:avLst/>
          </a:prstGeom>
        </p:spPr>
      </p:pic>
      <p:pic>
        <p:nvPicPr>
          <p:cNvPr id="77" name="Graphic 76" descr="User with solid fill">
            <a:extLst>
              <a:ext uri="{FF2B5EF4-FFF2-40B4-BE49-F238E27FC236}">
                <a16:creationId xmlns:a16="http://schemas.microsoft.com/office/drawing/2014/main" id="{411C1723-9F68-43C1-B6C1-52AFCE1132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80560" y="5609090"/>
            <a:ext cx="530791" cy="530791"/>
          </a:xfrm>
          <a:prstGeom prst="rect">
            <a:avLst/>
          </a:prstGeom>
        </p:spPr>
      </p:pic>
    </p:spTree>
    <p:extLst>
      <p:ext uri="{BB962C8B-B14F-4D97-AF65-F5344CB8AC3E}">
        <p14:creationId xmlns:p14="http://schemas.microsoft.com/office/powerpoint/2010/main" val="1512826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p:txBody>
          <a:bodyPr/>
          <a:lstStyle/>
          <a:p>
            <a:r>
              <a:rPr lang="en-US" b="1"/>
              <a:t>Data Quality Control: </a:t>
            </a:r>
            <a:r>
              <a:rPr lang="en-US" b="1">
                <a:solidFill>
                  <a:srgbClr val="00B294"/>
                </a:solidFill>
              </a:rPr>
              <a:t>Core Process </a:t>
            </a:r>
          </a:p>
        </p:txBody>
      </p:sp>
      <p:grpSp>
        <p:nvGrpSpPr>
          <p:cNvPr id="16" name="Groep 15">
            <a:extLst>
              <a:ext uri="{FF2B5EF4-FFF2-40B4-BE49-F238E27FC236}">
                <a16:creationId xmlns:a16="http://schemas.microsoft.com/office/drawing/2014/main" id="{A92C8AD1-DCD7-49FB-A6F3-86FA522E692B}"/>
              </a:ext>
            </a:extLst>
          </p:cNvPr>
          <p:cNvGrpSpPr/>
          <p:nvPr/>
        </p:nvGrpSpPr>
        <p:grpSpPr>
          <a:xfrm>
            <a:off x="1279740" y="1975761"/>
            <a:ext cx="4858287" cy="3234966"/>
            <a:chOff x="792500" y="1984306"/>
            <a:chExt cx="3704402" cy="2541558"/>
          </a:xfrm>
        </p:grpSpPr>
        <p:sp>
          <p:nvSpPr>
            <p:cNvPr id="10" name="Rechthoek 9">
              <a:extLst>
                <a:ext uri="{FF2B5EF4-FFF2-40B4-BE49-F238E27FC236}">
                  <a16:creationId xmlns:a16="http://schemas.microsoft.com/office/drawing/2014/main" id="{B8321624-AE0F-4C6D-B933-4D413553D675}"/>
                </a:ext>
              </a:extLst>
            </p:cNvPr>
            <p:cNvSpPr/>
            <p:nvPr/>
          </p:nvSpPr>
          <p:spPr>
            <a:xfrm>
              <a:off x="792500" y="2891922"/>
              <a:ext cx="1523339" cy="69713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a:solidFill>
                    <a:srgbClr val="00395F"/>
                  </a:solidFill>
                  <a:latin typeface="Segoe UI" panose="020B0502040204020203" pitchFamily="34" charset="0"/>
                  <a:ea typeface="Segoe UI" panose="020B0502040204020203" pitchFamily="34" charset="0"/>
                  <a:cs typeface="Segoe UI" panose="020B0502040204020203" pitchFamily="34" charset="0"/>
                </a:rPr>
                <a:t>BASE</a:t>
              </a:r>
            </a:p>
          </p:txBody>
        </p:sp>
        <p:sp>
          <p:nvSpPr>
            <p:cNvPr id="11" name="Rechthoek 10">
              <a:extLst>
                <a:ext uri="{FF2B5EF4-FFF2-40B4-BE49-F238E27FC236}">
                  <a16:creationId xmlns:a16="http://schemas.microsoft.com/office/drawing/2014/main" id="{C8B63CDC-A0AA-41EB-8F78-D1A752D18D9A}"/>
                </a:ext>
              </a:extLst>
            </p:cNvPr>
            <p:cNvSpPr/>
            <p:nvPr/>
          </p:nvSpPr>
          <p:spPr>
            <a:xfrm>
              <a:off x="2973563" y="2891922"/>
              <a:ext cx="1523339" cy="69713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a:solidFill>
                    <a:srgbClr val="00395F"/>
                  </a:solidFill>
                  <a:latin typeface="Segoe UI" panose="020B0502040204020203" pitchFamily="34" charset="0"/>
                  <a:ea typeface="Segoe UI" panose="020B0502040204020203" pitchFamily="34" charset="0"/>
                  <a:cs typeface="Segoe UI" panose="020B0502040204020203" pitchFamily="34" charset="0"/>
                </a:rPr>
                <a:t>REF</a:t>
              </a:r>
            </a:p>
          </p:txBody>
        </p:sp>
        <p:sp>
          <p:nvSpPr>
            <p:cNvPr id="12" name="Rechthoek 11">
              <a:extLst>
                <a:ext uri="{FF2B5EF4-FFF2-40B4-BE49-F238E27FC236}">
                  <a16:creationId xmlns:a16="http://schemas.microsoft.com/office/drawing/2014/main" id="{53A340D0-ADBD-4D13-B63B-F46BEBC0690B}"/>
                </a:ext>
              </a:extLst>
            </p:cNvPr>
            <p:cNvSpPr/>
            <p:nvPr/>
          </p:nvSpPr>
          <p:spPr>
            <a:xfrm>
              <a:off x="1825368" y="3828728"/>
              <a:ext cx="1523339" cy="69713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a:solidFill>
                    <a:srgbClr val="00395F"/>
                  </a:solidFill>
                  <a:latin typeface="Segoe UI" panose="020B0502040204020203" pitchFamily="34" charset="0"/>
                  <a:ea typeface="Segoe UI" panose="020B0502040204020203" pitchFamily="34" charset="0"/>
                  <a:cs typeface="Segoe UI" panose="020B0502040204020203" pitchFamily="34" charset="0"/>
                </a:rPr>
                <a:t>RESULT</a:t>
              </a:r>
            </a:p>
          </p:txBody>
        </p:sp>
        <p:sp>
          <p:nvSpPr>
            <p:cNvPr id="13" name="Rechthoek 12">
              <a:extLst>
                <a:ext uri="{FF2B5EF4-FFF2-40B4-BE49-F238E27FC236}">
                  <a16:creationId xmlns:a16="http://schemas.microsoft.com/office/drawing/2014/main" id="{66621F16-2AD3-4EB7-9D88-0F5DE14D7857}"/>
                </a:ext>
              </a:extLst>
            </p:cNvPr>
            <p:cNvSpPr/>
            <p:nvPr/>
          </p:nvSpPr>
          <p:spPr>
            <a:xfrm>
              <a:off x="800221" y="1984306"/>
              <a:ext cx="3696681" cy="69713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a:latin typeface="Segoe UI" panose="020B0502040204020203" pitchFamily="34" charset="0"/>
                  <a:ea typeface="Segoe UI" panose="020B0502040204020203" pitchFamily="34" charset="0"/>
                  <a:cs typeface="Segoe UI" panose="020B0502040204020203" pitchFamily="34" charset="0"/>
                </a:rPr>
                <a:t>Any dataset, existing or result of script / SQL</a:t>
              </a:r>
              <a:endParaRPr lang="en-NL">
                <a:latin typeface="Segoe UI" panose="020B0502040204020203" pitchFamily="34" charset="0"/>
                <a:ea typeface="Segoe UI" panose="020B0502040204020203" pitchFamily="34" charset="0"/>
                <a:cs typeface="Segoe UI" panose="020B0502040204020203" pitchFamily="34" charset="0"/>
              </a:endParaRPr>
            </a:p>
          </p:txBody>
        </p:sp>
        <p:cxnSp>
          <p:nvCxnSpPr>
            <p:cNvPr id="14" name="Straight Arrow Connector 14">
              <a:extLst>
                <a:ext uri="{FF2B5EF4-FFF2-40B4-BE49-F238E27FC236}">
                  <a16:creationId xmlns:a16="http://schemas.microsoft.com/office/drawing/2014/main" id="{A186D683-99BE-4CD1-AD75-BB24921037AB}"/>
                </a:ext>
              </a:extLst>
            </p:cNvPr>
            <p:cNvCxnSpPr>
              <a:cxnSpLocks/>
            </p:cNvCxnSpPr>
            <p:nvPr/>
          </p:nvCxnSpPr>
          <p:spPr>
            <a:xfrm>
              <a:off x="2592409" y="3238820"/>
              <a:ext cx="562898" cy="0"/>
            </a:xfrm>
            <a:prstGeom prst="straightConnector1">
              <a:avLst/>
            </a:prstGeom>
            <a:ln w="28575">
              <a:solidFill>
                <a:srgbClr val="00B29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364AA0-E7B1-46A4-BCD0-A5C5089FC757}"/>
                </a:ext>
              </a:extLst>
            </p:cNvPr>
            <p:cNvCxnSpPr>
              <a:cxnSpLocks/>
            </p:cNvCxnSpPr>
            <p:nvPr/>
          </p:nvCxnSpPr>
          <p:spPr>
            <a:xfrm flipH="1">
              <a:off x="2060022" y="3238820"/>
              <a:ext cx="527016" cy="0"/>
            </a:xfrm>
            <a:prstGeom prst="straightConnector1">
              <a:avLst/>
            </a:prstGeom>
            <a:ln w="28575">
              <a:solidFill>
                <a:srgbClr val="00B29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4">
              <a:extLst>
                <a:ext uri="{FF2B5EF4-FFF2-40B4-BE49-F238E27FC236}">
                  <a16:creationId xmlns:a16="http://schemas.microsoft.com/office/drawing/2014/main" id="{FC9EA3F5-6BE9-4FE1-BD04-2CF638582840}"/>
                </a:ext>
              </a:extLst>
            </p:cNvPr>
            <p:cNvCxnSpPr>
              <a:cxnSpLocks/>
            </p:cNvCxnSpPr>
            <p:nvPr/>
          </p:nvCxnSpPr>
          <p:spPr>
            <a:xfrm>
              <a:off x="2592409" y="3228870"/>
              <a:ext cx="0" cy="720375"/>
            </a:xfrm>
            <a:prstGeom prst="straightConnector1">
              <a:avLst/>
            </a:prstGeom>
            <a:ln w="28575">
              <a:solidFill>
                <a:srgbClr val="00B294"/>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hthoek 20">
            <a:extLst>
              <a:ext uri="{FF2B5EF4-FFF2-40B4-BE49-F238E27FC236}">
                <a16:creationId xmlns:a16="http://schemas.microsoft.com/office/drawing/2014/main" id="{074E85CB-BAD9-4BED-B8C0-60A51B46FEC8}"/>
              </a:ext>
            </a:extLst>
          </p:cNvPr>
          <p:cNvSpPr/>
          <p:nvPr/>
        </p:nvSpPr>
        <p:spPr>
          <a:xfrm>
            <a:off x="6999946" y="1066075"/>
            <a:ext cx="4630823" cy="468869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a:solidFill>
                <a:prstClr val="white"/>
              </a:solidFill>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 name="Tekstvak 18">
            <a:extLst>
              <a:ext uri="{FF2B5EF4-FFF2-40B4-BE49-F238E27FC236}">
                <a16:creationId xmlns:a16="http://schemas.microsoft.com/office/drawing/2014/main" id="{E9262FD5-2E46-4318-978D-8F6633B74900}"/>
              </a:ext>
            </a:extLst>
          </p:cNvPr>
          <p:cNvSpPr txBox="1"/>
          <p:nvPr/>
        </p:nvSpPr>
        <p:spPr>
          <a:xfrm>
            <a:off x="7426294" y="1794407"/>
            <a:ext cx="3738686" cy="34163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SELECT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AS KEY</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CASE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WHEN … THEN 0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ELSE 1</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END AS RESULT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 .. AS ALLOWED_DEVIATION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FROM BASE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LEFT OUTER JOIN REF</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ON BASE.KEY = REF.KEY</a:t>
            </a:r>
          </a:p>
          <a:p>
            <a:endParaRPr lang="nl-NL" err="1">
              <a:solidFill>
                <a:srgbClr val="3C3C3C"/>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1544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hoek 20">
            <a:extLst>
              <a:ext uri="{FF2B5EF4-FFF2-40B4-BE49-F238E27FC236}">
                <a16:creationId xmlns:a16="http://schemas.microsoft.com/office/drawing/2014/main" id="{251EE3A4-9EF3-4E3E-B796-A0D5AD7F7190}"/>
              </a:ext>
            </a:extLst>
          </p:cNvPr>
          <p:cNvSpPr/>
          <p:nvPr/>
        </p:nvSpPr>
        <p:spPr>
          <a:xfrm>
            <a:off x="1276163" y="1192048"/>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a:solidFill>
                <a:prstClr val="white"/>
              </a:solidFill>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 name="Rechthoek 21">
            <a:extLst>
              <a:ext uri="{FF2B5EF4-FFF2-40B4-BE49-F238E27FC236}">
                <a16:creationId xmlns:a16="http://schemas.microsoft.com/office/drawing/2014/main" id="{D30577D1-D398-48BA-9317-58BDD37DBE8E}"/>
              </a:ext>
            </a:extLst>
          </p:cNvPr>
          <p:cNvSpPr/>
          <p:nvPr/>
        </p:nvSpPr>
        <p:spPr>
          <a:xfrm>
            <a:off x="6151053" y="1230840"/>
            <a:ext cx="4630823" cy="4688696"/>
          </a:xfrm>
          <a:prstGeom prst="rect">
            <a:avLst/>
          </a:prstGeom>
          <a:solidFill>
            <a:srgbClr val="E5F5F9"/>
          </a:solidFill>
          <a:ln>
            <a:solidFill>
              <a:srgbClr val="E5F5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lang="en-US">
              <a:solidFill>
                <a:prstClr val="white"/>
              </a:solidFill>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R="0" lvl="0" algn="l" defTabSz="914423" rtl="0" eaLnBrk="1" fontAlgn="auto" latinLnBrk="0" hangingPunct="1">
              <a:lnSpc>
                <a:spcPct val="100000"/>
              </a:lnSpc>
              <a:spcBef>
                <a:spcPts val="500"/>
              </a:spcBef>
              <a:spcAft>
                <a:spcPts val="0"/>
              </a:spcAft>
              <a:buClr>
                <a:srgbClr val="079FC3"/>
              </a:buClr>
              <a:buSzPct val="70000"/>
              <a:tabLst/>
              <a:defRPr/>
            </a:pPr>
            <a:endParaRPr kumimoji="0" lang="en-US"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a:p>
            <a:pPr marL="180005" marR="0" lvl="0" indent="-180005" algn="l" defTabSz="914423" rtl="0" eaLnBrk="1" fontAlgn="auto" latinLnBrk="0" hangingPunct="1">
              <a:lnSpc>
                <a:spcPct val="100000"/>
              </a:lnSpc>
              <a:spcBef>
                <a:spcPts val="500"/>
              </a:spcBef>
              <a:spcAft>
                <a:spcPts val="0"/>
              </a:spcAft>
              <a:buClr>
                <a:srgbClr val="079FC3"/>
              </a:buClr>
              <a:buSzPct val="70000"/>
              <a:buFont typeface="Wingdings" panose="05000000000000000000" pitchFamily="2" charset="2"/>
              <a:buChar char="§"/>
              <a:tabLst/>
              <a:defRPr/>
            </a:pPr>
            <a:endParaRPr kumimoji="0" lang="en-US" sz="15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4F36CE6-8BBC-4AC2-949A-F9BAC48B6141}"/>
              </a:ext>
            </a:extLst>
          </p:cNvPr>
          <p:cNvSpPr>
            <a:spLocks noGrp="1"/>
          </p:cNvSpPr>
          <p:nvPr>
            <p:ph type="title"/>
          </p:nvPr>
        </p:nvSpPr>
        <p:spPr/>
        <p:txBody>
          <a:bodyPr/>
          <a:lstStyle/>
          <a:p>
            <a:r>
              <a:rPr lang="en-US" b="1"/>
              <a:t>Data Quality Control: </a:t>
            </a:r>
            <a:r>
              <a:rPr lang="en-US" b="1">
                <a:solidFill>
                  <a:srgbClr val="00B294"/>
                </a:solidFill>
              </a:rPr>
              <a:t>Data Model </a:t>
            </a:r>
          </a:p>
        </p:txBody>
      </p:sp>
      <p:sp>
        <p:nvSpPr>
          <p:cNvPr id="15" name="Tekstvak 14">
            <a:extLst>
              <a:ext uri="{FF2B5EF4-FFF2-40B4-BE49-F238E27FC236}">
                <a16:creationId xmlns:a16="http://schemas.microsoft.com/office/drawing/2014/main" id="{4616E284-10BB-455B-A648-E1E177D9AFDF}"/>
              </a:ext>
            </a:extLst>
          </p:cNvPr>
          <p:cNvSpPr txBox="1"/>
          <p:nvPr/>
        </p:nvSpPr>
        <p:spPr>
          <a:xfrm>
            <a:off x="1276163" y="1418325"/>
            <a:ext cx="4630823" cy="369332"/>
          </a:xfrm>
          <a:prstGeom prst="rect">
            <a:avLst/>
          </a:prstGeom>
          <a:noFill/>
        </p:spPr>
        <p:txBody>
          <a:bodyPr wrap="square" rtlCol="0">
            <a:spAutoFit/>
          </a:bodyPr>
          <a:lstStyle/>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Data </a:t>
            </a:r>
            <a:r>
              <a:rPr lang="nl-NL" b="1" err="1">
                <a:solidFill>
                  <a:srgbClr val="00395F"/>
                </a:solidFill>
                <a:latin typeface="Segoe UI" panose="020B0502040204020203" pitchFamily="34" charset="0"/>
                <a:ea typeface="Segoe UI" panose="020B0502040204020203" pitchFamily="34" charset="0"/>
                <a:cs typeface="Segoe UI" panose="020B0502040204020203" pitchFamily="34" charset="0"/>
              </a:rPr>
              <a:t>Quality</a:t>
            </a:r>
            <a:endParaRPr lang="nl-NL" b="1">
              <a:solidFill>
                <a:srgbClr val="00395F"/>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Tekstvak 25">
            <a:extLst>
              <a:ext uri="{FF2B5EF4-FFF2-40B4-BE49-F238E27FC236}">
                <a16:creationId xmlns:a16="http://schemas.microsoft.com/office/drawing/2014/main" id="{AF973E61-EBE0-44BA-BFA4-7A2D5946A049}"/>
              </a:ext>
            </a:extLst>
          </p:cNvPr>
          <p:cNvSpPr txBox="1"/>
          <p:nvPr/>
        </p:nvSpPr>
        <p:spPr>
          <a:xfrm>
            <a:off x="6151053" y="1418325"/>
            <a:ext cx="4630822" cy="369332"/>
          </a:xfrm>
          <a:prstGeom prst="rect">
            <a:avLst/>
          </a:prstGeom>
          <a:noFill/>
        </p:spPr>
        <p:txBody>
          <a:bodyPr wrap="square" rtlCol="0">
            <a:spAutoFit/>
          </a:bodyPr>
          <a:lstStyle/>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Data </a:t>
            </a:r>
            <a:r>
              <a:rPr lang="nl-NL" b="1" err="1">
                <a:solidFill>
                  <a:srgbClr val="00395F"/>
                </a:solidFill>
                <a:latin typeface="Segoe UI" panose="020B0502040204020203" pitchFamily="34" charset="0"/>
                <a:ea typeface="Segoe UI" panose="020B0502040204020203" pitchFamily="34" charset="0"/>
                <a:cs typeface="Segoe UI" panose="020B0502040204020203" pitchFamily="34" charset="0"/>
              </a:rPr>
              <a:t>Quality</a:t>
            </a: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 Metadata</a:t>
            </a:r>
          </a:p>
        </p:txBody>
      </p:sp>
      <p:sp>
        <p:nvSpPr>
          <p:cNvPr id="4" name="Rechthoek 3">
            <a:extLst>
              <a:ext uri="{FF2B5EF4-FFF2-40B4-BE49-F238E27FC236}">
                <a16:creationId xmlns:a16="http://schemas.microsoft.com/office/drawing/2014/main" id="{AC75415B-38A1-4C8F-A02B-574CFA6613E2}"/>
              </a:ext>
            </a:extLst>
          </p:cNvPr>
          <p:cNvSpPr/>
          <p:nvPr/>
        </p:nvSpPr>
        <p:spPr>
          <a:xfrm>
            <a:off x="2997201" y="2190205"/>
            <a:ext cx="1089734" cy="1089734"/>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100" b="1">
                <a:latin typeface="Segoe UI" panose="020B0502040204020203" pitchFamily="34" charset="0"/>
                <a:ea typeface="Segoe UI" panose="020B0502040204020203" pitchFamily="34" charset="0"/>
                <a:cs typeface="Segoe UI" panose="020B0502040204020203" pitchFamily="34" charset="0"/>
              </a:rPr>
              <a:t>DQ</a:t>
            </a:r>
          </a:p>
          <a:p>
            <a:pPr algn="ctr"/>
            <a:r>
              <a:rPr lang="nl-NL" sz="1100" b="1">
                <a:latin typeface="Segoe UI" panose="020B0502040204020203" pitchFamily="34" charset="0"/>
                <a:ea typeface="Segoe UI" panose="020B0502040204020203" pitchFamily="34" charset="0"/>
                <a:cs typeface="Segoe UI" panose="020B0502040204020203" pitchFamily="34" charset="0"/>
              </a:rPr>
              <a:t>RUN</a:t>
            </a:r>
          </a:p>
        </p:txBody>
      </p:sp>
      <p:sp>
        <p:nvSpPr>
          <p:cNvPr id="29" name="Rechthoek 28">
            <a:extLst>
              <a:ext uri="{FF2B5EF4-FFF2-40B4-BE49-F238E27FC236}">
                <a16:creationId xmlns:a16="http://schemas.microsoft.com/office/drawing/2014/main" id="{DFE203C6-010A-429F-9734-9730C20AB0F5}"/>
              </a:ext>
            </a:extLst>
          </p:cNvPr>
          <p:cNvSpPr/>
          <p:nvPr/>
        </p:nvSpPr>
        <p:spPr>
          <a:xfrm>
            <a:off x="6485721" y="2193408"/>
            <a:ext cx="1100344" cy="1100344"/>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100" b="1">
                <a:latin typeface="Segoe UI" panose="020B0502040204020203" pitchFamily="34" charset="0"/>
                <a:ea typeface="Segoe UI" panose="020B0502040204020203" pitchFamily="34" charset="0"/>
                <a:cs typeface="Segoe UI" panose="020B0502040204020203" pitchFamily="34" charset="0"/>
              </a:rPr>
              <a:t>DQ</a:t>
            </a:r>
          </a:p>
          <a:p>
            <a:pPr algn="ctr"/>
            <a:r>
              <a:rPr lang="nl-NL" sz="1100" b="1">
                <a:latin typeface="Segoe UI" panose="020B0502040204020203" pitchFamily="34" charset="0"/>
                <a:ea typeface="Segoe UI" panose="020B0502040204020203" pitchFamily="34" charset="0"/>
                <a:cs typeface="Segoe UI" panose="020B0502040204020203" pitchFamily="34" charset="0"/>
              </a:rPr>
              <a:t>HIERARCHY</a:t>
            </a:r>
          </a:p>
        </p:txBody>
      </p:sp>
      <p:sp>
        <p:nvSpPr>
          <p:cNvPr id="31" name="Rechthoek 30">
            <a:extLst>
              <a:ext uri="{FF2B5EF4-FFF2-40B4-BE49-F238E27FC236}">
                <a16:creationId xmlns:a16="http://schemas.microsoft.com/office/drawing/2014/main" id="{E1FA0D32-1EE9-4BC3-97B0-A383792A9A45}"/>
              </a:ext>
            </a:extLst>
          </p:cNvPr>
          <p:cNvSpPr/>
          <p:nvPr/>
        </p:nvSpPr>
        <p:spPr>
          <a:xfrm>
            <a:off x="6485721" y="3614540"/>
            <a:ext cx="1100344" cy="1100344"/>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100" b="1">
                <a:latin typeface="Segoe UI" panose="020B0502040204020203" pitchFamily="34" charset="0"/>
                <a:ea typeface="Segoe UI" panose="020B0502040204020203" pitchFamily="34" charset="0"/>
                <a:cs typeface="Segoe UI" panose="020B0502040204020203" pitchFamily="34" charset="0"/>
              </a:rPr>
              <a:t>DQ</a:t>
            </a:r>
          </a:p>
          <a:p>
            <a:pPr algn="ctr"/>
            <a:r>
              <a:rPr lang="nl-NL" sz="1100" b="1">
                <a:latin typeface="Segoe UI" panose="020B0502040204020203" pitchFamily="34" charset="0"/>
                <a:ea typeface="Segoe UI" panose="020B0502040204020203" pitchFamily="34" charset="0"/>
                <a:cs typeface="Segoe UI" panose="020B0502040204020203" pitchFamily="34" charset="0"/>
              </a:rPr>
              <a:t>DIMENSION</a:t>
            </a:r>
          </a:p>
        </p:txBody>
      </p:sp>
      <p:sp>
        <p:nvSpPr>
          <p:cNvPr id="32" name="Rechthoek 31">
            <a:extLst>
              <a:ext uri="{FF2B5EF4-FFF2-40B4-BE49-F238E27FC236}">
                <a16:creationId xmlns:a16="http://schemas.microsoft.com/office/drawing/2014/main" id="{1F90712B-ADF0-4D2B-BE9C-5D1BD040DA28}"/>
              </a:ext>
            </a:extLst>
          </p:cNvPr>
          <p:cNvSpPr/>
          <p:nvPr/>
        </p:nvSpPr>
        <p:spPr>
          <a:xfrm>
            <a:off x="7924780" y="2193408"/>
            <a:ext cx="1100344" cy="1100344"/>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100" b="1">
                <a:latin typeface="Segoe UI" panose="020B0502040204020203" pitchFamily="34" charset="0"/>
                <a:ea typeface="Segoe UI" panose="020B0502040204020203" pitchFamily="34" charset="0"/>
                <a:cs typeface="Segoe UI" panose="020B0502040204020203" pitchFamily="34" charset="0"/>
              </a:rPr>
              <a:t>DQ</a:t>
            </a:r>
          </a:p>
          <a:p>
            <a:pPr algn="ctr"/>
            <a:r>
              <a:rPr lang="nl-NL" sz="1100" b="1">
                <a:latin typeface="Segoe UI" panose="020B0502040204020203" pitchFamily="34" charset="0"/>
                <a:ea typeface="Segoe UI" panose="020B0502040204020203" pitchFamily="34" charset="0"/>
                <a:cs typeface="Segoe UI" panose="020B0502040204020203" pitchFamily="34" charset="0"/>
              </a:rPr>
              <a:t>DOMAIN</a:t>
            </a:r>
          </a:p>
        </p:txBody>
      </p:sp>
      <p:sp>
        <p:nvSpPr>
          <p:cNvPr id="34" name="Rechthoek 33">
            <a:extLst>
              <a:ext uri="{FF2B5EF4-FFF2-40B4-BE49-F238E27FC236}">
                <a16:creationId xmlns:a16="http://schemas.microsoft.com/office/drawing/2014/main" id="{2E03B9CF-5E0B-4433-AE1A-541B2B8537A6}"/>
              </a:ext>
            </a:extLst>
          </p:cNvPr>
          <p:cNvSpPr/>
          <p:nvPr/>
        </p:nvSpPr>
        <p:spPr>
          <a:xfrm>
            <a:off x="9363839" y="3614540"/>
            <a:ext cx="1100344" cy="1100344"/>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100" b="1">
                <a:latin typeface="Segoe UI" panose="020B0502040204020203" pitchFamily="34" charset="0"/>
                <a:ea typeface="Segoe UI" panose="020B0502040204020203" pitchFamily="34" charset="0"/>
                <a:cs typeface="Segoe UI" panose="020B0502040204020203" pitchFamily="34" charset="0"/>
              </a:rPr>
              <a:t>DQ</a:t>
            </a:r>
          </a:p>
          <a:p>
            <a:pPr algn="ctr"/>
            <a:r>
              <a:rPr lang="nl-NL" sz="1100" b="1">
                <a:latin typeface="Segoe UI" panose="020B0502040204020203" pitchFamily="34" charset="0"/>
                <a:ea typeface="Segoe UI" panose="020B0502040204020203" pitchFamily="34" charset="0"/>
                <a:cs typeface="Segoe UI" panose="020B0502040204020203" pitchFamily="34" charset="0"/>
              </a:rPr>
              <a:t>TYPE</a:t>
            </a:r>
          </a:p>
        </p:txBody>
      </p:sp>
      <p:cxnSp>
        <p:nvCxnSpPr>
          <p:cNvPr id="12" name="Rechte verbindingslijn met pijl 11">
            <a:extLst>
              <a:ext uri="{FF2B5EF4-FFF2-40B4-BE49-F238E27FC236}">
                <a16:creationId xmlns:a16="http://schemas.microsoft.com/office/drawing/2014/main" id="{05C2AFC4-DE4F-4AF1-BF35-6CCF99329535}"/>
              </a:ext>
            </a:extLst>
          </p:cNvPr>
          <p:cNvCxnSpPr>
            <a:cxnSpLocks/>
            <a:stCxn id="27" idx="0"/>
            <a:endCxn id="4" idx="2"/>
          </p:cNvCxnSpPr>
          <p:nvPr/>
        </p:nvCxnSpPr>
        <p:spPr>
          <a:xfrm flipV="1">
            <a:off x="3542068" y="3279939"/>
            <a:ext cx="0" cy="118908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8646B436-0718-4B84-829A-A9973F979FAB}"/>
              </a:ext>
            </a:extLst>
          </p:cNvPr>
          <p:cNvCxnSpPr>
            <a:cxnSpLocks/>
            <a:stCxn id="4" idx="3"/>
          </p:cNvCxnSpPr>
          <p:nvPr/>
        </p:nvCxnSpPr>
        <p:spPr>
          <a:xfrm>
            <a:off x="4086935" y="2735072"/>
            <a:ext cx="2398786" cy="1261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sp>
        <p:nvSpPr>
          <p:cNvPr id="27" name="Rechthoek 26">
            <a:extLst>
              <a:ext uri="{FF2B5EF4-FFF2-40B4-BE49-F238E27FC236}">
                <a16:creationId xmlns:a16="http://schemas.microsoft.com/office/drawing/2014/main" id="{7BA780D8-0893-4579-848F-FFB277B563C6}"/>
              </a:ext>
            </a:extLst>
          </p:cNvPr>
          <p:cNvSpPr/>
          <p:nvPr/>
        </p:nvSpPr>
        <p:spPr>
          <a:xfrm>
            <a:off x="2997201" y="4469019"/>
            <a:ext cx="1089734" cy="1089734"/>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100" b="1">
                <a:latin typeface="Segoe UI" panose="020B0502040204020203" pitchFamily="34" charset="0"/>
                <a:ea typeface="Segoe UI" panose="020B0502040204020203" pitchFamily="34" charset="0"/>
                <a:cs typeface="Segoe UI" panose="020B0502040204020203" pitchFamily="34" charset="0"/>
              </a:rPr>
              <a:t>DQ</a:t>
            </a:r>
          </a:p>
          <a:p>
            <a:pPr algn="ctr"/>
            <a:r>
              <a:rPr lang="nl-NL" sz="1100" b="1">
                <a:latin typeface="Segoe UI" panose="020B0502040204020203" pitchFamily="34" charset="0"/>
                <a:ea typeface="Segoe UI" panose="020B0502040204020203" pitchFamily="34" charset="0"/>
                <a:cs typeface="Segoe UI" panose="020B0502040204020203" pitchFamily="34" charset="0"/>
              </a:rPr>
              <a:t>RESULT</a:t>
            </a:r>
          </a:p>
        </p:txBody>
      </p:sp>
      <p:cxnSp>
        <p:nvCxnSpPr>
          <p:cNvPr id="50" name="Verbindingslijn: gebogen 49">
            <a:extLst>
              <a:ext uri="{FF2B5EF4-FFF2-40B4-BE49-F238E27FC236}">
                <a16:creationId xmlns:a16="http://schemas.microsoft.com/office/drawing/2014/main" id="{88DCEAAF-F6FF-4479-A805-E57E9776880F}"/>
              </a:ext>
            </a:extLst>
          </p:cNvPr>
          <p:cNvCxnSpPr>
            <a:cxnSpLocks/>
            <a:stCxn id="27" idx="3"/>
          </p:cNvCxnSpPr>
          <p:nvPr/>
        </p:nvCxnSpPr>
        <p:spPr>
          <a:xfrm flipV="1">
            <a:off x="4086935" y="4709168"/>
            <a:ext cx="4388017" cy="304718"/>
          </a:xfrm>
          <a:prstGeom prst="bentConnector3">
            <a:avLst>
              <a:gd name="adj1" fmla="val 100043"/>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Rechte verbindingslijn met pijl 62">
            <a:extLst>
              <a:ext uri="{FF2B5EF4-FFF2-40B4-BE49-F238E27FC236}">
                <a16:creationId xmlns:a16="http://schemas.microsoft.com/office/drawing/2014/main" id="{635AF671-1ADE-4024-9D87-0524FAD1865E}"/>
              </a:ext>
            </a:extLst>
          </p:cNvPr>
          <p:cNvCxnSpPr>
            <a:stCxn id="33" idx="1"/>
          </p:cNvCxnSpPr>
          <p:nvPr/>
        </p:nvCxnSpPr>
        <p:spPr>
          <a:xfrm flipH="1">
            <a:off x="7586065" y="4164712"/>
            <a:ext cx="338715" cy="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Rechte verbindingslijn met pijl 63">
            <a:extLst>
              <a:ext uri="{FF2B5EF4-FFF2-40B4-BE49-F238E27FC236}">
                <a16:creationId xmlns:a16="http://schemas.microsoft.com/office/drawing/2014/main" id="{0E839912-6D0F-4A98-99AF-C217F2E547D9}"/>
              </a:ext>
            </a:extLst>
          </p:cNvPr>
          <p:cNvCxnSpPr>
            <a:cxnSpLocks/>
          </p:cNvCxnSpPr>
          <p:nvPr/>
        </p:nvCxnSpPr>
        <p:spPr>
          <a:xfrm flipV="1">
            <a:off x="8466464" y="3290204"/>
            <a:ext cx="0" cy="324336"/>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Rechte verbindingslijn met pijl 66">
            <a:extLst>
              <a:ext uri="{FF2B5EF4-FFF2-40B4-BE49-F238E27FC236}">
                <a16:creationId xmlns:a16="http://schemas.microsoft.com/office/drawing/2014/main" id="{E705A159-BE55-4303-B877-A55231016A9A}"/>
              </a:ext>
            </a:extLst>
          </p:cNvPr>
          <p:cNvCxnSpPr>
            <a:cxnSpLocks/>
          </p:cNvCxnSpPr>
          <p:nvPr/>
        </p:nvCxnSpPr>
        <p:spPr>
          <a:xfrm>
            <a:off x="8950905" y="4165638"/>
            <a:ext cx="412934" cy="0"/>
          </a:xfrm>
          <a:prstGeom prst="straightConnector1">
            <a:avLst/>
          </a:prstGeom>
          <a:ln w="28575">
            <a:solidFill>
              <a:srgbClr val="99B0BF"/>
            </a:solidFill>
            <a:tailEnd type="triangle"/>
          </a:ln>
        </p:spPr>
        <p:style>
          <a:lnRef idx="1">
            <a:schemeClr val="accent1"/>
          </a:lnRef>
          <a:fillRef idx="0">
            <a:schemeClr val="accent1"/>
          </a:fillRef>
          <a:effectRef idx="0">
            <a:schemeClr val="accent1"/>
          </a:effectRef>
          <a:fontRef idx="minor">
            <a:schemeClr val="tx1"/>
          </a:fontRef>
        </p:style>
      </p:cxnSp>
      <p:sp>
        <p:nvSpPr>
          <p:cNvPr id="33" name="Rechthoek 32">
            <a:extLst>
              <a:ext uri="{FF2B5EF4-FFF2-40B4-BE49-F238E27FC236}">
                <a16:creationId xmlns:a16="http://schemas.microsoft.com/office/drawing/2014/main" id="{BD120B50-6599-431E-82BE-0CE37342F238}"/>
              </a:ext>
            </a:extLst>
          </p:cNvPr>
          <p:cNvSpPr/>
          <p:nvPr/>
        </p:nvSpPr>
        <p:spPr>
          <a:xfrm>
            <a:off x="7924780" y="3614540"/>
            <a:ext cx="1100344" cy="1100344"/>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100" b="1">
                <a:latin typeface="Segoe UI" panose="020B0502040204020203" pitchFamily="34" charset="0"/>
                <a:ea typeface="Segoe UI" panose="020B0502040204020203" pitchFamily="34" charset="0"/>
                <a:cs typeface="Segoe UI" panose="020B0502040204020203" pitchFamily="34" charset="0"/>
              </a:rPr>
              <a:t>DQ</a:t>
            </a:r>
          </a:p>
          <a:p>
            <a:pPr algn="ctr"/>
            <a:r>
              <a:rPr lang="nl-NL" sz="1100" b="1">
                <a:latin typeface="Segoe UI" panose="020B0502040204020203" pitchFamily="34" charset="0"/>
                <a:ea typeface="Segoe UI" panose="020B0502040204020203" pitchFamily="34" charset="0"/>
                <a:cs typeface="Segoe UI" panose="020B0502040204020203" pitchFamily="34" charset="0"/>
              </a:rPr>
              <a:t>CONTROL</a:t>
            </a:r>
          </a:p>
        </p:txBody>
      </p:sp>
    </p:spTree>
    <p:extLst>
      <p:ext uri="{BB962C8B-B14F-4D97-AF65-F5344CB8AC3E}">
        <p14:creationId xmlns:p14="http://schemas.microsoft.com/office/powerpoint/2010/main" val="3762131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HSO Data Quality Framework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600" b="1" i="0" u="none" strike="noStrike" kern="1200" cap="none" spc="0" normalizeH="0" baseline="0" noProof="0">
                <a:ln>
                  <a:noFill/>
                </a:ln>
                <a:solidFill>
                  <a:srgbClr val="079FC3"/>
                </a:solidFill>
                <a:effectLst/>
                <a:uLnTx/>
                <a:uFillTx/>
                <a:latin typeface="Segoe UI" panose="020B0502040204020203" pitchFamily="34" charset="0"/>
                <a:ea typeface="Segoe UI" panose="020B0502040204020203" pitchFamily="34" charset="0"/>
                <a:cs typeface="Segoe UI" panose="020B0502040204020203" pitchFamily="34" charset="0"/>
              </a:rPr>
              <a:t>HOW TO START?</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3986978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3FCE6C-E099-436C-A366-ACD349F3B0EA}"/>
              </a:ext>
            </a:extLst>
          </p:cNvPr>
          <p:cNvSpPr>
            <a:spLocks noGrp="1"/>
          </p:cNvSpPr>
          <p:nvPr>
            <p:ph type="title"/>
          </p:nvPr>
        </p:nvSpPr>
        <p:spPr/>
        <p:txBody>
          <a:bodyPr/>
          <a:lstStyle/>
          <a:p>
            <a:r>
              <a:rPr lang="en-US" b="1">
                <a:latin typeface="Segoe UI"/>
                <a:cs typeface="Segoe UI"/>
              </a:rPr>
              <a:t>Initial Data Quality </a:t>
            </a:r>
            <a:r>
              <a:rPr lang="en-US" b="1">
                <a:solidFill>
                  <a:srgbClr val="00B294"/>
                </a:solidFill>
                <a:latin typeface="Segoe UI"/>
                <a:cs typeface="Segoe UI"/>
              </a:rPr>
              <a:t>Assessment </a:t>
            </a:r>
          </a:p>
        </p:txBody>
      </p:sp>
      <p:sp>
        <p:nvSpPr>
          <p:cNvPr id="4" name="Content Placeholder 3">
            <a:extLst>
              <a:ext uri="{FF2B5EF4-FFF2-40B4-BE49-F238E27FC236}">
                <a16:creationId xmlns:a16="http://schemas.microsoft.com/office/drawing/2014/main" id="{CB317722-C08E-41E2-A2FD-F01628BA34C5}"/>
              </a:ext>
            </a:extLst>
          </p:cNvPr>
          <p:cNvSpPr>
            <a:spLocks noGrp="1"/>
          </p:cNvSpPr>
          <p:nvPr>
            <p:ph idx="1"/>
          </p:nvPr>
        </p:nvSpPr>
        <p:spPr/>
        <p:txBody>
          <a:bodyPr vert="horz" lIns="91440" tIns="36000" rIns="91440" bIns="36000" rtlCol="0" anchor="t">
            <a:noAutofit/>
          </a:bodyPr>
          <a:lstStyle/>
          <a:p>
            <a:pPr marL="457200" indent="-457200">
              <a:lnSpc>
                <a:spcPct val="150000"/>
              </a:lnSpc>
              <a:buSzPct val="100000"/>
              <a:buFont typeface="+mj-lt"/>
              <a:buAutoNum type="arabicPeriod"/>
            </a:pPr>
            <a:r>
              <a:rPr lang="en-US" sz="1800">
                <a:solidFill>
                  <a:schemeClr val="accent1"/>
                </a:solidFill>
                <a:latin typeface="Segoe UI"/>
                <a:cs typeface="Segoe UI"/>
              </a:rPr>
              <a:t>Define the goals of the assessment</a:t>
            </a:r>
          </a:p>
          <a:p>
            <a:pPr marL="457200" indent="-457200">
              <a:lnSpc>
                <a:spcPct val="150000"/>
              </a:lnSpc>
              <a:buSzPct val="100000"/>
              <a:buAutoNum type="arabicPeriod"/>
            </a:pPr>
            <a:r>
              <a:rPr lang="en-US" sz="1800">
                <a:solidFill>
                  <a:schemeClr val="accent1"/>
                </a:solidFill>
                <a:latin typeface="Segoe UI"/>
                <a:cs typeface="Segoe UI"/>
              </a:rPr>
              <a:t>Identify the data that is </a:t>
            </a:r>
            <a:r>
              <a:rPr lang="en-US" sz="1800" b="1">
                <a:solidFill>
                  <a:schemeClr val="accent1"/>
                </a:solidFill>
                <a:latin typeface="Segoe UI"/>
                <a:cs typeface="Segoe UI"/>
              </a:rPr>
              <a:t>most important </a:t>
            </a:r>
            <a:r>
              <a:rPr lang="en-US" sz="1800">
                <a:solidFill>
                  <a:schemeClr val="accent1"/>
                </a:solidFill>
                <a:latin typeface="Segoe UI"/>
                <a:cs typeface="Segoe UI"/>
              </a:rPr>
              <a:t>in the organization and identify business rules</a:t>
            </a:r>
          </a:p>
          <a:p>
            <a:pPr marL="457200" indent="-457200">
              <a:lnSpc>
                <a:spcPct val="150000"/>
              </a:lnSpc>
              <a:buSzPct val="100000"/>
              <a:buAutoNum type="arabicPeriod"/>
            </a:pPr>
            <a:r>
              <a:rPr lang="en-US" sz="1800">
                <a:solidFill>
                  <a:schemeClr val="accent1"/>
                </a:solidFill>
                <a:latin typeface="Segoe UI"/>
                <a:cs typeface="Segoe UI"/>
              </a:rPr>
              <a:t>Identify the data to be </a:t>
            </a:r>
            <a:r>
              <a:rPr lang="en-US" sz="1800" b="1">
                <a:solidFill>
                  <a:schemeClr val="accent1"/>
                </a:solidFill>
                <a:latin typeface="Segoe UI"/>
                <a:cs typeface="Segoe UI"/>
              </a:rPr>
              <a:t>assessed </a:t>
            </a:r>
            <a:r>
              <a:rPr lang="en-US" sz="1800">
                <a:solidFill>
                  <a:schemeClr val="accent1"/>
                </a:solidFill>
                <a:latin typeface="Segoe UI"/>
                <a:cs typeface="Segoe UI"/>
              </a:rPr>
              <a:t>in the initial assessment</a:t>
            </a:r>
            <a:endParaRPr lang="en-US">
              <a:solidFill>
                <a:schemeClr val="accent1"/>
              </a:solidFill>
            </a:endParaRPr>
          </a:p>
          <a:p>
            <a:pPr marL="457200" indent="-457200">
              <a:lnSpc>
                <a:spcPct val="150000"/>
              </a:lnSpc>
              <a:buSzPct val="100000"/>
              <a:buFont typeface="+mj-lt"/>
              <a:buAutoNum type="arabicPeriod"/>
            </a:pPr>
            <a:r>
              <a:rPr lang="en-US" sz="1800">
                <a:solidFill>
                  <a:schemeClr val="accent1"/>
                </a:solidFill>
                <a:latin typeface="Segoe UI"/>
                <a:cs typeface="Segoe UI"/>
              </a:rPr>
              <a:t>Determine the </a:t>
            </a:r>
            <a:r>
              <a:rPr lang="en-US" sz="1800" b="1">
                <a:solidFill>
                  <a:schemeClr val="accent1"/>
                </a:solidFill>
                <a:latin typeface="Segoe UI"/>
                <a:cs typeface="Segoe UI"/>
              </a:rPr>
              <a:t>data quality dimensions </a:t>
            </a:r>
            <a:r>
              <a:rPr lang="en-US" sz="1800">
                <a:solidFill>
                  <a:schemeClr val="accent1"/>
                </a:solidFill>
                <a:latin typeface="Segoe UI"/>
                <a:cs typeface="Segoe UI"/>
              </a:rPr>
              <a:t>to use and assign weights to the dimensions</a:t>
            </a:r>
          </a:p>
          <a:p>
            <a:pPr marL="457200" indent="-457200">
              <a:lnSpc>
                <a:spcPct val="150000"/>
              </a:lnSpc>
              <a:buSzPct val="100000"/>
              <a:buAutoNum type="arabicPeriod"/>
            </a:pPr>
            <a:r>
              <a:rPr lang="en-US" sz="1800">
                <a:solidFill>
                  <a:schemeClr val="accent1"/>
                </a:solidFill>
                <a:latin typeface="Segoe UI"/>
                <a:cs typeface="Segoe UI"/>
              </a:rPr>
              <a:t>Define </a:t>
            </a:r>
            <a:r>
              <a:rPr lang="en-US" sz="1800" b="1">
                <a:solidFill>
                  <a:schemeClr val="accent1"/>
                </a:solidFill>
                <a:latin typeface="Segoe UI"/>
                <a:cs typeface="Segoe UI"/>
              </a:rPr>
              <a:t>metrics </a:t>
            </a:r>
            <a:r>
              <a:rPr lang="en-US" sz="1800">
                <a:solidFill>
                  <a:schemeClr val="accent1"/>
                </a:solidFill>
                <a:latin typeface="Segoe UI"/>
                <a:cs typeface="Segoe UI"/>
              </a:rPr>
              <a:t>for each data quality dimension</a:t>
            </a:r>
          </a:p>
          <a:p>
            <a:pPr marL="457200" indent="-457200">
              <a:lnSpc>
                <a:spcPct val="150000"/>
              </a:lnSpc>
              <a:buSzPct val="100000"/>
              <a:buAutoNum type="arabicPeriod"/>
            </a:pPr>
            <a:r>
              <a:rPr lang="en-US" sz="1800" b="1">
                <a:solidFill>
                  <a:schemeClr val="accent1"/>
                </a:solidFill>
                <a:latin typeface="Segoe UI"/>
                <a:cs typeface="Segoe UI"/>
              </a:rPr>
              <a:t>Analyze </a:t>
            </a:r>
            <a:r>
              <a:rPr lang="en-US" sz="1800">
                <a:solidFill>
                  <a:schemeClr val="accent1"/>
                </a:solidFill>
                <a:latin typeface="Segoe UI"/>
                <a:cs typeface="Segoe UI"/>
              </a:rPr>
              <a:t>the data </a:t>
            </a:r>
          </a:p>
          <a:p>
            <a:pPr marL="457200" indent="-457200">
              <a:lnSpc>
                <a:spcPct val="150000"/>
              </a:lnSpc>
              <a:buSzPct val="100000"/>
              <a:buAutoNum type="arabicPeriod"/>
            </a:pPr>
            <a:r>
              <a:rPr lang="en-US" sz="1800">
                <a:solidFill>
                  <a:schemeClr val="accent1"/>
                </a:solidFill>
                <a:latin typeface="Segoe UI"/>
                <a:cs typeface="Segoe UI"/>
              </a:rPr>
              <a:t>Review the results and determine if data quality is acceptable or not</a:t>
            </a:r>
            <a:endParaRPr lang="en-US" sz="1800">
              <a:solidFill>
                <a:schemeClr val="accent1"/>
              </a:solidFill>
            </a:endParaRPr>
          </a:p>
          <a:p>
            <a:pPr marL="457200" indent="-457200">
              <a:lnSpc>
                <a:spcPct val="150000"/>
              </a:lnSpc>
              <a:buSzPct val="100000"/>
              <a:buAutoNum type="arabicPeriod"/>
            </a:pPr>
            <a:r>
              <a:rPr lang="en-US" sz="1800">
                <a:solidFill>
                  <a:schemeClr val="accent1"/>
                </a:solidFill>
                <a:latin typeface="Segoe UI"/>
                <a:cs typeface="Segoe UI"/>
              </a:rPr>
              <a:t>Take </a:t>
            </a:r>
            <a:r>
              <a:rPr lang="en-US" sz="1800" b="1">
                <a:solidFill>
                  <a:schemeClr val="accent1"/>
                </a:solidFill>
                <a:latin typeface="Segoe UI"/>
                <a:cs typeface="Segoe UI"/>
              </a:rPr>
              <a:t>corrective actions</a:t>
            </a:r>
            <a:r>
              <a:rPr lang="en-US" sz="1800">
                <a:solidFill>
                  <a:schemeClr val="accent1"/>
                </a:solidFill>
                <a:latin typeface="Segoe UI"/>
                <a:cs typeface="Segoe UI"/>
              </a:rPr>
              <a:t> as necessary and define an action plan to prevent future recurrences</a:t>
            </a:r>
            <a:endParaRPr lang="en-US" sz="1800">
              <a:solidFill>
                <a:schemeClr val="accent1"/>
              </a:solidFill>
            </a:endParaRPr>
          </a:p>
          <a:p>
            <a:pPr marL="457200" indent="-457200">
              <a:lnSpc>
                <a:spcPct val="150000"/>
              </a:lnSpc>
              <a:buSzPct val="100000"/>
              <a:buAutoNum type="arabicPeriod"/>
            </a:pPr>
            <a:endParaRPr lang="en-US" sz="1800">
              <a:solidFill>
                <a:schemeClr val="accent1"/>
              </a:solidFill>
            </a:endParaRPr>
          </a:p>
        </p:txBody>
      </p:sp>
    </p:spTree>
    <p:extLst>
      <p:ext uri="{BB962C8B-B14F-4D97-AF65-F5344CB8AC3E}">
        <p14:creationId xmlns:p14="http://schemas.microsoft.com/office/powerpoint/2010/main" val="402084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3600" b="1">
                <a:solidFill>
                  <a:srgbClr val="079FC3"/>
                </a:solidFill>
                <a:latin typeface="Segoe UI" panose="020B0502040204020203" pitchFamily="34" charset="0"/>
                <a:ea typeface="Segoe UI" panose="020B0502040204020203" pitchFamily="34" charset="0"/>
                <a:cs typeface="Segoe UI" panose="020B0502040204020203" pitchFamily="34" charset="0"/>
              </a:rPr>
              <a:t>COMMON USE CASES</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176712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B7A5-78B5-4A00-B031-FA2822488EB4}"/>
              </a:ext>
            </a:extLst>
          </p:cNvPr>
          <p:cNvSpPr>
            <a:spLocks noGrp="1"/>
          </p:cNvSpPr>
          <p:nvPr>
            <p:ph type="title"/>
          </p:nvPr>
        </p:nvSpPr>
        <p:spPr/>
        <p:txBody>
          <a:bodyPr/>
          <a:lstStyle/>
          <a:p>
            <a:r>
              <a:rPr lang="en-US" b="1"/>
              <a:t>Use Cases</a:t>
            </a:r>
          </a:p>
        </p:txBody>
      </p:sp>
      <p:sp>
        <p:nvSpPr>
          <p:cNvPr id="3" name="Content Placeholder 2">
            <a:extLst>
              <a:ext uri="{FF2B5EF4-FFF2-40B4-BE49-F238E27FC236}">
                <a16:creationId xmlns:a16="http://schemas.microsoft.com/office/drawing/2014/main" id="{D716E3A8-B826-448C-972F-295A7F9EA55C}"/>
              </a:ext>
            </a:extLst>
          </p:cNvPr>
          <p:cNvSpPr>
            <a:spLocks noGrp="1"/>
          </p:cNvSpPr>
          <p:nvPr>
            <p:ph idx="1"/>
          </p:nvPr>
        </p:nvSpPr>
        <p:spPr>
          <a:xfrm>
            <a:off x="553846" y="972000"/>
            <a:ext cx="5516881" cy="5220000"/>
          </a:xfrm>
        </p:spPr>
        <p:txBody>
          <a:bodyPr/>
          <a:lstStyle/>
          <a:p>
            <a:r>
              <a:rPr lang="en-US" sz="1800">
                <a:solidFill>
                  <a:srgbClr val="00395F"/>
                </a:solidFill>
              </a:rPr>
              <a:t>DQ Controls on Source Data, reducing load on source system</a:t>
            </a:r>
          </a:p>
          <a:p>
            <a:r>
              <a:rPr lang="en-US" sz="1800">
                <a:solidFill>
                  <a:srgbClr val="00395F"/>
                </a:solidFill>
              </a:rPr>
              <a:t>Feedback loop for DQ issue management in DG application (e.g. Collibra, …)</a:t>
            </a:r>
          </a:p>
          <a:p>
            <a:r>
              <a:rPr lang="en-US" sz="1800">
                <a:solidFill>
                  <a:srgbClr val="00395F"/>
                </a:solidFill>
              </a:rPr>
              <a:t>Providing validated data to platform consumers</a:t>
            </a:r>
          </a:p>
          <a:p>
            <a:r>
              <a:rPr lang="en-US" sz="1800">
                <a:solidFill>
                  <a:srgbClr val="00395F"/>
                </a:solidFill>
              </a:rPr>
              <a:t>Avoid low quality data being published</a:t>
            </a:r>
          </a:p>
          <a:p>
            <a:r>
              <a:rPr lang="en-US" sz="1800">
                <a:solidFill>
                  <a:srgbClr val="00395F"/>
                </a:solidFill>
              </a:rPr>
              <a:t>DQ Dashboard to monitor DQ improvement, monitor trends</a:t>
            </a:r>
          </a:p>
          <a:p>
            <a:r>
              <a:rPr lang="en-US" sz="1800">
                <a:solidFill>
                  <a:srgbClr val="00395F"/>
                </a:solidFill>
              </a:rPr>
              <a:t>Use DQ in system development life cycle</a:t>
            </a:r>
          </a:p>
          <a:p>
            <a:r>
              <a:rPr lang="en-US" sz="1800">
                <a:solidFill>
                  <a:srgbClr val="00395F"/>
                </a:solidFill>
              </a:rPr>
              <a:t>Compliance with regulation (GDPR, BCBS-239)</a:t>
            </a:r>
          </a:p>
          <a:p>
            <a:endParaRPr lang="en-US"/>
          </a:p>
          <a:p>
            <a:endParaRPr lang="en-US"/>
          </a:p>
          <a:p>
            <a:endParaRPr lang="en-US"/>
          </a:p>
        </p:txBody>
      </p:sp>
      <p:pic>
        <p:nvPicPr>
          <p:cNvPr id="4" name="Afbeelding 3" descr="Afbeelding met persoon, computer&#10;&#10;Automatisch gegenereerde beschrijving">
            <a:extLst>
              <a:ext uri="{FF2B5EF4-FFF2-40B4-BE49-F238E27FC236}">
                <a16:creationId xmlns:a16="http://schemas.microsoft.com/office/drawing/2014/main" id="{2B2E8C97-BA05-47AC-B5DB-2404E921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680" y="1012640"/>
            <a:ext cx="5516880" cy="3321621"/>
          </a:xfrm>
          <a:prstGeom prst="rect">
            <a:avLst/>
          </a:prstGeom>
        </p:spPr>
      </p:pic>
    </p:spTree>
    <p:extLst>
      <p:ext uri="{BB962C8B-B14F-4D97-AF65-F5344CB8AC3E}">
        <p14:creationId xmlns:p14="http://schemas.microsoft.com/office/powerpoint/2010/main" val="2926933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3600" b="1">
                <a:solidFill>
                  <a:srgbClr val="079FC3"/>
                </a:solidFill>
                <a:latin typeface="Segoe UI" panose="020B0502040204020203" pitchFamily="34" charset="0"/>
                <a:ea typeface="Segoe UI" panose="020B0502040204020203" pitchFamily="34" charset="0"/>
                <a:cs typeface="Segoe UI" panose="020B0502040204020203" pitchFamily="34" charset="0"/>
              </a:rPr>
              <a:t>POSSIBLE NEXT STEPS</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709163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B7A5-78B5-4A00-B031-FA2822488EB4}"/>
              </a:ext>
            </a:extLst>
          </p:cNvPr>
          <p:cNvSpPr>
            <a:spLocks noGrp="1"/>
          </p:cNvSpPr>
          <p:nvPr>
            <p:ph type="title"/>
          </p:nvPr>
        </p:nvSpPr>
        <p:spPr/>
        <p:txBody>
          <a:bodyPr/>
          <a:lstStyle/>
          <a:p>
            <a:r>
              <a:rPr lang="en-US" b="1"/>
              <a:t>Next Steps</a:t>
            </a:r>
          </a:p>
        </p:txBody>
      </p:sp>
      <p:sp>
        <p:nvSpPr>
          <p:cNvPr id="3" name="Content Placeholder 2">
            <a:extLst>
              <a:ext uri="{FF2B5EF4-FFF2-40B4-BE49-F238E27FC236}">
                <a16:creationId xmlns:a16="http://schemas.microsoft.com/office/drawing/2014/main" id="{D716E3A8-B826-448C-972F-295A7F9EA55C}"/>
              </a:ext>
            </a:extLst>
          </p:cNvPr>
          <p:cNvSpPr>
            <a:spLocks noGrp="1"/>
          </p:cNvSpPr>
          <p:nvPr>
            <p:ph idx="1"/>
          </p:nvPr>
        </p:nvSpPr>
        <p:spPr/>
        <p:txBody>
          <a:bodyPr/>
          <a:lstStyle/>
          <a:p>
            <a:r>
              <a:rPr lang="en-US" sz="1800">
                <a:solidFill>
                  <a:srgbClr val="00395F"/>
                </a:solidFill>
              </a:rPr>
              <a:t>TBD</a:t>
            </a:r>
          </a:p>
          <a:p>
            <a:endParaRPr lang="en-US"/>
          </a:p>
        </p:txBody>
      </p:sp>
    </p:spTree>
    <p:extLst>
      <p:ext uri="{BB962C8B-B14F-4D97-AF65-F5344CB8AC3E}">
        <p14:creationId xmlns:p14="http://schemas.microsoft.com/office/powerpoint/2010/main" val="3272325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52968" y="1684175"/>
            <a:ext cx="5339751"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Governance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600" b="1" i="0" u="none" strike="noStrike" kern="1200" cap="none" spc="0" normalizeH="0" baseline="0" noProof="0">
                <a:ln>
                  <a:noFill/>
                </a:ln>
                <a:solidFill>
                  <a:srgbClr val="079FC3"/>
                </a:solidFill>
                <a:effectLst/>
                <a:uLnTx/>
                <a:uFillTx/>
                <a:latin typeface="Segoe UI" panose="020B0502040204020203" pitchFamily="34" charset="0"/>
                <a:ea typeface="Segoe UI" panose="020B0502040204020203" pitchFamily="34" charset="0"/>
                <a:cs typeface="Segoe UI" panose="020B0502040204020203" pitchFamily="34" charset="0"/>
              </a:rPr>
              <a:t>OPERATING MODELS</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4289980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52968" y="1684175"/>
            <a:ext cx="5339751" cy="1292662"/>
          </a:xfrm>
          <a:prstGeom prst="rect">
            <a:avLst/>
          </a:prstGeom>
          <a:noFill/>
        </p:spPr>
        <p:txBody>
          <a:bodyPr wrap="square" rtlCol="0">
            <a:spAutoFit/>
          </a:bodyPr>
          <a:lstStyle/>
          <a:p>
            <a:pPr algn="ctr"/>
            <a:r>
              <a:rPr kumimoji="0" lang="en-US" sz="24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HSO Data Quality </a:t>
            </a:r>
          </a:p>
          <a:p>
            <a:pPr algn="ctr"/>
            <a:r>
              <a:rPr kumimoji="0" lang="de-DE" sz="3600" b="1" i="0" u="none" strike="noStrike" kern="1200" cap="none" spc="0" normalizeH="0" baseline="0" noProof="0">
                <a:ln>
                  <a:noFill/>
                </a:ln>
                <a:solidFill>
                  <a:srgbClr val="079FC3"/>
                </a:solidFill>
                <a:effectLst/>
                <a:uLnTx/>
                <a:uFillTx/>
                <a:latin typeface="Segoe UI" panose="020B0502040204020203" pitchFamily="34" charset="0"/>
                <a:ea typeface="Segoe UI" panose="020B0502040204020203" pitchFamily="34" charset="0"/>
                <a:cs typeface="Segoe UI" panose="020B0502040204020203" pitchFamily="34" charset="0"/>
              </a:rPr>
              <a:t>WHY</a:t>
            </a:r>
            <a:br>
              <a:rPr kumimoji="0" lang="en-US" sz="2800" b="0" i="0" u="none" strike="noStrike" kern="1200" cap="none" spc="0" normalizeH="0" baseline="0" noProof="0">
                <a:ln>
                  <a:noFill/>
                </a:ln>
                <a:solidFill>
                  <a:srgbClr val="00395F"/>
                </a:solidFill>
                <a:effectLst/>
                <a:uLnTx/>
                <a:uFillTx/>
                <a:latin typeface="Segoe UI" panose="020B0502040204020203" pitchFamily="34" charset="0"/>
                <a:cs typeface="Segoe UI" panose="020B0502040204020203" pitchFamily="34" charset="0"/>
              </a:rPr>
            </a:br>
            <a:endParaRPr lang="de-DE">
              <a:solidFill>
                <a:srgbClr val="3C3C3C"/>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GB">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4620029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9F9ACB-AEFC-4658-A74D-4F7C8E85A5B4}"/>
              </a:ext>
            </a:extLst>
          </p:cNvPr>
          <p:cNvSpPr>
            <a:spLocks noGrp="1"/>
          </p:cNvSpPr>
          <p:nvPr>
            <p:ph type="title"/>
          </p:nvPr>
        </p:nvSpPr>
        <p:spPr/>
        <p:txBody>
          <a:bodyPr/>
          <a:lstStyle/>
          <a:p>
            <a:r>
              <a:rPr lang="en-US" b="1"/>
              <a:t>Data Governance Operating Models</a:t>
            </a:r>
            <a:endParaRPr lang="nl-NL" b="1"/>
          </a:p>
        </p:txBody>
      </p:sp>
      <p:sp>
        <p:nvSpPr>
          <p:cNvPr id="16" name="Rechthoek 15">
            <a:extLst>
              <a:ext uri="{FF2B5EF4-FFF2-40B4-BE49-F238E27FC236}">
                <a16:creationId xmlns:a16="http://schemas.microsoft.com/office/drawing/2014/main" id="{75587470-8DD3-0CAF-914B-D1D480D2D9AB}"/>
              </a:ext>
            </a:extLst>
          </p:cNvPr>
          <p:cNvSpPr/>
          <p:nvPr/>
        </p:nvSpPr>
        <p:spPr>
          <a:xfrm>
            <a:off x="412938" y="1367254"/>
            <a:ext cx="3638549" cy="4781550"/>
          </a:xfrm>
          <a:prstGeom prst="rect">
            <a:avLst/>
          </a:prstGeom>
          <a:no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hthoek 16">
            <a:extLst>
              <a:ext uri="{FF2B5EF4-FFF2-40B4-BE49-F238E27FC236}">
                <a16:creationId xmlns:a16="http://schemas.microsoft.com/office/drawing/2014/main" id="{4C4CAFC9-86CB-0468-E065-9D771A274FC8}"/>
              </a:ext>
            </a:extLst>
          </p:cNvPr>
          <p:cNvSpPr/>
          <p:nvPr/>
        </p:nvSpPr>
        <p:spPr>
          <a:xfrm>
            <a:off x="412936" y="929102"/>
            <a:ext cx="3638551" cy="677719"/>
          </a:xfrm>
          <a:prstGeom prst="rect">
            <a:avLst/>
          </a:prstGeom>
          <a:solidFill>
            <a:srgbClr val="00B294"/>
          </a:solidFill>
          <a:ln w="12700" cap="flat" cmpd="sng" algn="ctr">
            <a:solidFill>
              <a:srgbClr val="00B29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Centralized</a:t>
            </a:r>
            <a:endParaRPr kumimoji="0" lang="nl-NL" sz="1800" b="1" i="0" u="none" strike="noStrike" kern="0" cap="none" spc="0" normalizeH="0" baseline="0" noProof="0">
              <a:ln>
                <a:noFill/>
              </a:ln>
              <a:solidFill>
                <a:prstClr val="white"/>
              </a:solidFill>
              <a:effectLst/>
              <a:uLnTx/>
              <a:uFillTx/>
              <a:latin typeface="+mj-lt"/>
              <a:ea typeface="+mn-ea"/>
              <a:cs typeface="Segoe UI" panose="020B0502040204020203" pitchFamily="34" charset="0"/>
            </a:endParaRPr>
          </a:p>
        </p:txBody>
      </p:sp>
      <p:cxnSp>
        <p:nvCxnSpPr>
          <p:cNvPr id="19" name="Rechte verbindingslijn 18">
            <a:extLst>
              <a:ext uri="{FF2B5EF4-FFF2-40B4-BE49-F238E27FC236}">
                <a16:creationId xmlns:a16="http://schemas.microsoft.com/office/drawing/2014/main" id="{EDCB1F9F-9AF5-0057-3812-761DA729070E}"/>
              </a:ext>
            </a:extLst>
          </p:cNvPr>
          <p:cNvCxnSpPr/>
          <p:nvPr/>
        </p:nvCxnSpPr>
        <p:spPr>
          <a:xfrm>
            <a:off x="802231" y="3807088"/>
            <a:ext cx="2847975" cy="0"/>
          </a:xfrm>
          <a:prstGeom prst="line">
            <a:avLst/>
          </a:prstGeom>
          <a:noFill/>
          <a:ln w="6350" cap="flat" cmpd="sng" algn="ctr">
            <a:solidFill>
              <a:sysClr val="window" lastClr="FFFFFF">
                <a:lumMod val="65000"/>
              </a:sysClr>
            </a:solidFill>
            <a:prstDash val="solid"/>
            <a:miter lim="800000"/>
          </a:ln>
          <a:effectLst/>
        </p:spPr>
      </p:cxnSp>
      <p:sp>
        <p:nvSpPr>
          <p:cNvPr id="20" name="Tekstvak 19">
            <a:extLst>
              <a:ext uri="{FF2B5EF4-FFF2-40B4-BE49-F238E27FC236}">
                <a16:creationId xmlns:a16="http://schemas.microsoft.com/office/drawing/2014/main" id="{69AAD1A7-82D9-73DD-F7C6-58A5E5CA85F6}"/>
              </a:ext>
            </a:extLst>
          </p:cNvPr>
          <p:cNvSpPr txBox="1"/>
          <p:nvPr/>
        </p:nvSpPr>
        <p:spPr>
          <a:xfrm>
            <a:off x="539559" y="3807088"/>
            <a:ext cx="3638550" cy="1169551"/>
          </a:xfrm>
          <a:prstGeom prst="rect">
            <a:avLst/>
          </a:prstGeom>
          <a:noFill/>
        </p:spPr>
        <p:txBody>
          <a:bodyPr wrap="square" rtlCol="0">
            <a:spAutoFit/>
          </a:bodyPr>
          <a:lstStyle/>
          <a:p>
            <a:pPr marL="285750" indent="-285750">
              <a:buFont typeface="Wingdings" panose="05000000000000000000" pitchFamily="2" charset="2"/>
              <a:buChar char="§"/>
            </a:pPr>
            <a:endParaRPr lang="en-US" sz="1400">
              <a:solidFill>
                <a:prstClr val="black">
                  <a:lumMod val="65000"/>
                  <a:lumOff val="35000"/>
                </a:prstClr>
              </a:solidFill>
              <a:cs typeface="Segoe UI" panose="020B0502040204020203" pitchFamily="34" charset="0"/>
            </a:endParaRPr>
          </a:p>
          <a:p>
            <a:pPr marL="285750" indent="-285750">
              <a:buClr>
                <a:srgbClr val="079FC3"/>
              </a:buClr>
              <a:buFont typeface="Wingdings" panose="05000000000000000000" pitchFamily="2" charset="2"/>
              <a:buChar cha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The </a:t>
            </a:r>
            <a:r>
              <a:rPr lang="en-US" sz="1400" b="1">
                <a:solidFill>
                  <a:srgbClr val="00395F"/>
                </a:solidFill>
                <a:latin typeface="Segoe UI" panose="020B0502040204020203" pitchFamily="34" charset="0"/>
                <a:ea typeface="Segoe UI" panose="020B0502040204020203" pitchFamily="34" charset="0"/>
                <a:cs typeface="Segoe UI" panose="020B0502040204020203" pitchFamily="34" charset="0"/>
              </a:rPr>
              <a:t>DG council </a:t>
            </a: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has decision-making authority</a:t>
            </a:r>
          </a:p>
          <a:p>
            <a:pPr marL="285750" indent="-285750">
              <a:buClr>
                <a:srgbClr val="079FC3"/>
              </a:buClr>
              <a:buFont typeface="Wingdings" panose="05000000000000000000" pitchFamily="2" charset="2"/>
              <a:buChar cha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Priorities and decisions are </a:t>
            </a:r>
            <a:r>
              <a:rPr lang="en-US" sz="1400" b="1">
                <a:solidFill>
                  <a:srgbClr val="00395F"/>
                </a:solidFill>
                <a:latin typeface="Segoe UI" panose="020B0502040204020203" pitchFamily="34" charset="0"/>
                <a:ea typeface="Segoe UI" panose="020B0502040204020203" pitchFamily="34" charset="0"/>
                <a:cs typeface="Segoe UI" panose="020B0502040204020203" pitchFamily="34" charset="0"/>
              </a:rPr>
              <a:t>company</a:t>
            </a: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 aligned</a:t>
            </a:r>
          </a:p>
        </p:txBody>
      </p:sp>
      <p:sp>
        <p:nvSpPr>
          <p:cNvPr id="21" name="Rechthoek 20">
            <a:extLst>
              <a:ext uri="{FF2B5EF4-FFF2-40B4-BE49-F238E27FC236}">
                <a16:creationId xmlns:a16="http://schemas.microsoft.com/office/drawing/2014/main" id="{575EF22C-7DBE-91A7-A7AE-E0BAB528EBA4}"/>
              </a:ext>
            </a:extLst>
          </p:cNvPr>
          <p:cNvSpPr/>
          <p:nvPr/>
        </p:nvSpPr>
        <p:spPr>
          <a:xfrm>
            <a:off x="4254309" y="929103"/>
            <a:ext cx="3638550" cy="5219701"/>
          </a:xfrm>
          <a:prstGeom prst="rect">
            <a:avLst/>
          </a:prstGeom>
          <a:no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Rechthoek 21">
            <a:extLst>
              <a:ext uri="{FF2B5EF4-FFF2-40B4-BE49-F238E27FC236}">
                <a16:creationId xmlns:a16="http://schemas.microsoft.com/office/drawing/2014/main" id="{E94FE635-2C93-5C64-54A5-7DC7D798D3AD}"/>
              </a:ext>
            </a:extLst>
          </p:cNvPr>
          <p:cNvSpPr/>
          <p:nvPr/>
        </p:nvSpPr>
        <p:spPr>
          <a:xfrm>
            <a:off x="4254309" y="929102"/>
            <a:ext cx="3638552" cy="677719"/>
          </a:xfrm>
          <a:prstGeom prst="rect">
            <a:avLst/>
          </a:prstGeom>
          <a:solidFill>
            <a:srgbClr val="00B294"/>
          </a:solidFill>
          <a:ln w="12700" cap="flat" cmpd="sng" algn="ctr">
            <a:solidFill>
              <a:srgbClr val="00B29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nl-NL" b="1">
                <a:solidFill>
                  <a:prstClr val="white"/>
                </a:solidFill>
                <a:latin typeface="Segoe UI" panose="020B0502040204020203" pitchFamily="34" charset="0"/>
                <a:ea typeface="Segoe UI" panose="020B0502040204020203" pitchFamily="34" charset="0"/>
                <a:cs typeface="Segoe UI" panose="020B0502040204020203" pitchFamily="34" charset="0"/>
              </a:rPr>
              <a:t>Dec</a:t>
            </a:r>
            <a:r>
              <a:rPr kumimoji="0" lang="nl-NL" sz="1800" b="1"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entralized</a:t>
            </a:r>
            <a:endParaRPr kumimoji="0" lang="nl-NL" sz="1800" b="1" i="0" u="none" strike="noStrike" kern="0" cap="none" spc="0" normalizeH="0" baseline="0" noProof="0">
              <a:ln>
                <a:noFill/>
              </a:ln>
              <a:solidFill>
                <a:prstClr val="white"/>
              </a:solidFill>
              <a:effectLst/>
              <a:uLnTx/>
              <a:uFillTx/>
              <a:latin typeface="+mj-lt"/>
              <a:ea typeface="+mn-ea"/>
              <a:cs typeface="Segoe UI" panose="020B0502040204020203" pitchFamily="34" charset="0"/>
            </a:endParaRPr>
          </a:p>
        </p:txBody>
      </p:sp>
      <p:cxnSp>
        <p:nvCxnSpPr>
          <p:cNvPr id="27" name="Rechte verbindingslijn 26">
            <a:extLst>
              <a:ext uri="{FF2B5EF4-FFF2-40B4-BE49-F238E27FC236}">
                <a16:creationId xmlns:a16="http://schemas.microsoft.com/office/drawing/2014/main" id="{941790F7-D42D-3601-D551-A51AEF3F836B}"/>
              </a:ext>
            </a:extLst>
          </p:cNvPr>
          <p:cNvCxnSpPr/>
          <p:nvPr/>
        </p:nvCxnSpPr>
        <p:spPr>
          <a:xfrm>
            <a:off x="4690507" y="3807088"/>
            <a:ext cx="2847975" cy="0"/>
          </a:xfrm>
          <a:prstGeom prst="line">
            <a:avLst/>
          </a:prstGeom>
          <a:noFill/>
          <a:ln w="6350" cap="flat" cmpd="sng" algn="ctr">
            <a:solidFill>
              <a:sysClr val="window" lastClr="FFFFFF">
                <a:lumMod val="65000"/>
              </a:sysClr>
            </a:solidFill>
            <a:prstDash val="solid"/>
            <a:miter lim="800000"/>
          </a:ln>
          <a:effectLst/>
        </p:spPr>
      </p:cxnSp>
      <p:sp>
        <p:nvSpPr>
          <p:cNvPr id="31" name="Rechthoek 30">
            <a:extLst>
              <a:ext uri="{FF2B5EF4-FFF2-40B4-BE49-F238E27FC236}">
                <a16:creationId xmlns:a16="http://schemas.microsoft.com/office/drawing/2014/main" id="{DBA4074B-9A76-B2BB-284C-FD0F0F9796BD}"/>
              </a:ext>
            </a:extLst>
          </p:cNvPr>
          <p:cNvSpPr/>
          <p:nvPr/>
        </p:nvSpPr>
        <p:spPr>
          <a:xfrm>
            <a:off x="8095681" y="929103"/>
            <a:ext cx="3638550" cy="5219701"/>
          </a:xfrm>
          <a:prstGeom prst="rect">
            <a:avLst/>
          </a:prstGeom>
          <a:noFill/>
          <a:ln w="12700" cap="flat" cmpd="sng" algn="ctr">
            <a:solidFill>
              <a:sysClr val="window" lastClr="FFFFFF">
                <a:lumMod val="6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Rechthoek 31">
            <a:extLst>
              <a:ext uri="{FF2B5EF4-FFF2-40B4-BE49-F238E27FC236}">
                <a16:creationId xmlns:a16="http://schemas.microsoft.com/office/drawing/2014/main" id="{45DA2E2E-D636-92ED-9509-F317BEE17510}"/>
              </a:ext>
            </a:extLst>
          </p:cNvPr>
          <p:cNvSpPr/>
          <p:nvPr/>
        </p:nvSpPr>
        <p:spPr>
          <a:xfrm>
            <a:off x="8095681" y="929102"/>
            <a:ext cx="3638552" cy="677719"/>
          </a:xfrm>
          <a:prstGeom prst="rect">
            <a:avLst/>
          </a:prstGeom>
          <a:solidFill>
            <a:srgbClr val="00B294"/>
          </a:solidFill>
          <a:ln w="12700" cap="flat" cmpd="sng" algn="ctr">
            <a:solidFill>
              <a:srgbClr val="00B29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Hybrid</a:t>
            </a:r>
            <a:endParaRPr kumimoji="0" lang="nl-NL" sz="1800" b="1" i="0" u="none" strike="noStrike" kern="0" cap="none" spc="0" normalizeH="0" baseline="0" noProof="0">
              <a:ln>
                <a:noFill/>
              </a:ln>
              <a:solidFill>
                <a:prstClr val="white"/>
              </a:solidFill>
              <a:effectLst/>
              <a:uLnTx/>
              <a:uFillTx/>
              <a:latin typeface="+mj-lt"/>
              <a:ea typeface="+mn-ea"/>
              <a:cs typeface="Segoe UI" panose="020B0502040204020203" pitchFamily="34" charset="0"/>
            </a:endParaRPr>
          </a:p>
        </p:txBody>
      </p:sp>
      <p:cxnSp>
        <p:nvCxnSpPr>
          <p:cNvPr id="34" name="Rechte verbindingslijn 33">
            <a:extLst>
              <a:ext uri="{FF2B5EF4-FFF2-40B4-BE49-F238E27FC236}">
                <a16:creationId xmlns:a16="http://schemas.microsoft.com/office/drawing/2014/main" id="{B31FBD2B-5DBC-252A-A33A-FE648E64F862}"/>
              </a:ext>
            </a:extLst>
          </p:cNvPr>
          <p:cNvCxnSpPr/>
          <p:nvPr/>
        </p:nvCxnSpPr>
        <p:spPr>
          <a:xfrm>
            <a:off x="8516384" y="3807088"/>
            <a:ext cx="2847975" cy="0"/>
          </a:xfrm>
          <a:prstGeom prst="line">
            <a:avLst/>
          </a:prstGeom>
          <a:noFill/>
          <a:ln w="6350" cap="flat" cmpd="sng" algn="ctr">
            <a:solidFill>
              <a:sysClr val="window" lastClr="FFFFFF">
                <a:lumMod val="65000"/>
              </a:sysClr>
            </a:solidFill>
            <a:prstDash val="solid"/>
            <a:miter lim="800000"/>
          </a:ln>
          <a:effectLst/>
        </p:spPr>
      </p:cxnSp>
      <p:sp>
        <p:nvSpPr>
          <p:cNvPr id="3" name="Ovaal 2">
            <a:extLst>
              <a:ext uri="{FF2B5EF4-FFF2-40B4-BE49-F238E27FC236}">
                <a16:creationId xmlns:a16="http://schemas.microsoft.com/office/drawing/2014/main" id="{C1BA2BBB-0BA5-2A85-DCE9-83B0C19BDEE4}"/>
              </a:ext>
            </a:extLst>
          </p:cNvPr>
          <p:cNvSpPr/>
          <p:nvPr/>
        </p:nvSpPr>
        <p:spPr>
          <a:xfrm>
            <a:off x="2085310" y="1738606"/>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6" name="Ovaal 35">
            <a:extLst>
              <a:ext uri="{FF2B5EF4-FFF2-40B4-BE49-F238E27FC236}">
                <a16:creationId xmlns:a16="http://schemas.microsoft.com/office/drawing/2014/main" id="{E64AB388-F4AF-24D7-F180-5CC6DEFD6A8A}"/>
              </a:ext>
            </a:extLst>
          </p:cNvPr>
          <p:cNvSpPr/>
          <p:nvPr/>
        </p:nvSpPr>
        <p:spPr>
          <a:xfrm>
            <a:off x="2555170" y="1936997"/>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7" name="Ovaal 36">
            <a:extLst>
              <a:ext uri="{FF2B5EF4-FFF2-40B4-BE49-F238E27FC236}">
                <a16:creationId xmlns:a16="http://schemas.microsoft.com/office/drawing/2014/main" id="{DFCF2E75-826E-21FA-E9F6-3750E619F083}"/>
              </a:ext>
            </a:extLst>
          </p:cNvPr>
          <p:cNvSpPr/>
          <p:nvPr/>
        </p:nvSpPr>
        <p:spPr>
          <a:xfrm>
            <a:off x="2761615" y="2394289"/>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8" name="Ovaal 37">
            <a:extLst>
              <a:ext uri="{FF2B5EF4-FFF2-40B4-BE49-F238E27FC236}">
                <a16:creationId xmlns:a16="http://schemas.microsoft.com/office/drawing/2014/main" id="{D0B54199-16EC-762E-2EF6-FE845AC549C9}"/>
              </a:ext>
            </a:extLst>
          </p:cNvPr>
          <p:cNvSpPr/>
          <p:nvPr/>
        </p:nvSpPr>
        <p:spPr>
          <a:xfrm>
            <a:off x="1418347" y="2390797"/>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39" name="Ovaal 38">
            <a:extLst>
              <a:ext uri="{FF2B5EF4-FFF2-40B4-BE49-F238E27FC236}">
                <a16:creationId xmlns:a16="http://schemas.microsoft.com/office/drawing/2014/main" id="{ED51061C-A443-51D7-C1D6-E6CADE0BC0DD}"/>
              </a:ext>
            </a:extLst>
          </p:cNvPr>
          <p:cNvSpPr/>
          <p:nvPr/>
        </p:nvSpPr>
        <p:spPr>
          <a:xfrm>
            <a:off x="2079318" y="3051402"/>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40" name="Ovaal 39">
            <a:extLst>
              <a:ext uri="{FF2B5EF4-FFF2-40B4-BE49-F238E27FC236}">
                <a16:creationId xmlns:a16="http://schemas.microsoft.com/office/drawing/2014/main" id="{FCA03927-BC5C-4B2C-7CA4-D2FEE0A70B61}"/>
              </a:ext>
            </a:extLst>
          </p:cNvPr>
          <p:cNvSpPr/>
          <p:nvPr/>
        </p:nvSpPr>
        <p:spPr>
          <a:xfrm>
            <a:off x="2551107" y="2861885"/>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41" name="Ovaal 40">
            <a:extLst>
              <a:ext uri="{FF2B5EF4-FFF2-40B4-BE49-F238E27FC236}">
                <a16:creationId xmlns:a16="http://schemas.microsoft.com/office/drawing/2014/main" id="{6305385D-5625-8693-21F1-31F05EC0F067}"/>
              </a:ext>
            </a:extLst>
          </p:cNvPr>
          <p:cNvSpPr/>
          <p:nvPr/>
        </p:nvSpPr>
        <p:spPr>
          <a:xfrm>
            <a:off x="1972025" y="2281719"/>
            <a:ext cx="520372" cy="520372"/>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cxnSp>
        <p:nvCxnSpPr>
          <p:cNvPr id="5" name="Rechte verbindingslijn met pijl 4">
            <a:extLst>
              <a:ext uri="{FF2B5EF4-FFF2-40B4-BE49-F238E27FC236}">
                <a16:creationId xmlns:a16="http://schemas.microsoft.com/office/drawing/2014/main" id="{BF6022A7-37AD-3D77-654A-49E506B96E6B}"/>
              </a:ext>
            </a:extLst>
          </p:cNvPr>
          <p:cNvCxnSpPr>
            <a:stCxn id="41" idx="6"/>
            <a:endCxn id="37" idx="2"/>
          </p:cNvCxnSpPr>
          <p:nvPr/>
        </p:nvCxnSpPr>
        <p:spPr>
          <a:xfrm flipV="1">
            <a:off x="2492397" y="2541190"/>
            <a:ext cx="269218" cy="715"/>
          </a:xfrm>
          <a:prstGeom prst="straightConnector1">
            <a:avLst/>
          </a:prstGeom>
          <a:ln w="9525">
            <a:solidFill>
              <a:srgbClr val="86BAC8"/>
            </a:solidFill>
            <a:tailEnd type="triangle"/>
          </a:ln>
        </p:spPr>
        <p:style>
          <a:lnRef idx="1">
            <a:schemeClr val="accent1"/>
          </a:lnRef>
          <a:fillRef idx="0">
            <a:schemeClr val="accent1"/>
          </a:fillRef>
          <a:effectRef idx="0">
            <a:schemeClr val="accent1"/>
          </a:effectRef>
          <a:fontRef idx="minor">
            <a:schemeClr val="tx1"/>
          </a:fontRef>
        </p:style>
      </p:cxnSp>
      <p:cxnSp>
        <p:nvCxnSpPr>
          <p:cNvPr id="7" name="Rechte verbindingslijn met pijl 6">
            <a:extLst>
              <a:ext uri="{FF2B5EF4-FFF2-40B4-BE49-F238E27FC236}">
                <a16:creationId xmlns:a16="http://schemas.microsoft.com/office/drawing/2014/main" id="{A34C9AC9-32F3-D892-C91F-F6D4A22A58BC}"/>
              </a:ext>
            </a:extLst>
          </p:cNvPr>
          <p:cNvCxnSpPr>
            <a:stCxn id="41" idx="2"/>
            <a:endCxn id="38" idx="6"/>
          </p:cNvCxnSpPr>
          <p:nvPr/>
        </p:nvCxnSpPr>
        <p:spPr>
          <a:xfrm flipH="1" flipV="1">
            <a:off x="1712149" y="2537698"/>
            <a:ext cx="259876" cy="4207"/>
          </a:xfrm>
          <a:prstGeom prst="straightConnector1">
            <a:avLst/>
          </a:prstGeom>
          <a:ln w="9525">
            <a:solidFill>
              <a:srgbClr val="86BAC8"/>
            </a:solidFill>
            <a:tailEnd type="triangle"/>
          </a:ln>
        </p:spPr>
        <p:style>
          <a:lnRef idx="1">
            <a:schemeClr val="accent1"/>
          </a:lnRef>
          <a:fillRef idx="0">
            <a:schemeClr val="accent1"/>
          </a:fillRef>
          <a:effectRef idx="0">
            <a:schemeClr val="accent1"/>
          </a:effectRef>
          <a:fontRef idx="minor">
            <a:schemeClr val="tx1"/>
          </a:fontRef>
        </p:style>
      </p:cxnSp>
      <p:cxnSp>
        <p:nvCxnSpPr>
          <p:cNvPr id="12" name="Rechte verbindingslijn met pijl 11">
            <a:extLst>
              <a:ext uri="{FF2B5EF4-FFF2-40B4-BE49-F238E27FC236}">
                <a16:creationId xmlns:a16="http://schemas.microsoft.com/office/drawing/2014/main" id="{26D29A8E-5E27-C889-14B3-9FDFF1653155}"/>
              </a:ext>
            </a:extLst>
          </p:cNvPr>
          <p:cNvCxnSpPr>
            <a:cxnSpLocks/>
            <a:stCxn id="41" idx="0"/>
            <a:endCxn id="3" idx="4"/>
          </p:cNvCxnSpPr>
          <p:nvPr/>
        </p:nvCxnSpPr>
        <p:spPr>
          <a:xfrm flipV="1">
            <a:off x="2232211" y="2032408"/>
            <a:ext cx="0" cy="249311"/>
          </a:xfrm>
          <a:prstGeom prst="straightConnector1">
            <a:avLst/>
          </a:prstGeom>
          <a:ln w="9525">
            <a:solidFill>
              <a:srgbClr val="86BAC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Rechte verbindingslijn met pijl 43">
            <a:extLst>
              <a:ext uri="{FF2B5EF4-FFF2-40B4-BE49-F238E27FC236}">
                <a16:creationId xmlns:a16="http://schemas.microsoft.com/office/drawing/2014/main" id="{F6781093-40F1-D1F9-70E7-79C045F5F170}"/>
              </a:ext>
            </a:extLst>
          </p:cNvPr>
          <p:cNvCxnSpPr>
            <a:stCxn id="41" idx="4"/>
            <a:endCxn id="39" idx="0"/>
          </p:cNvCxnSpPr>
          <p:nvPr/>
        </p:nvCxnSpPr>
        <p:spPr>
          <a:xfrm flipH="1">
            <a:off x="2226219" y="2802091"/>
            <a:ext cx="5992" cy="249311"/>
          </a:xfrm>
          <a:prstGeom prst="straightConnector1">
            <a:avLst/>
          </a:prstGeom>
          <a:ln w="9525">
            <a:solidFill>
              <a:srgbClr val="86BAC8"/>
            </a:solidFill>
            <a:tailEnd type="triangle"/>
          </a:ln>
        </p:spPr>
        <p:style>
          <a:lnRef idx="1">
            <a:schemeClr val="accent1"/>
          </a:lnRef>
          <a:fillRef idx="0">
            <a:schemeClr val="accent1"/>
          </a:fillRef>
          <a:effectRef idx="0">
            <a:schemeClr val="accent1"/>
          </a:effectRef>
          <a:fontRef idx="minor">
            <a:schemeClr val="tx1"/>
          </a:fontRef>
        </p:style>
      </p:cxnSp>
      <p:sp>
        <p:nvSpPr>
          <p:cNvPr id="45" name="Ovaal 44">
            <a:extLst>
              <a:ext uri="{FF2B5EF4-FFF2-40B4-BE49-F238E27FC236}">
                <a16:creationId xmlns:a16="http://schemas.microsoft.com/office/drawing/2014/main" id="{2D844907-7A86-FF4D-7DAE-B04AAEE0C4D0}"/>
              </a:ext>
            </a:extLst>
          </p:cNvPr>
          <p:cNvSpPr/>
          <p:nvPr/>
        </p:nvSpPr>
        <p:spPr>
          <a:xfrm>
            <a:off x="1656195" y="1913016"/>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46" name="Ovaal 45">
            <a:extLst>
              <a:ext uri="{FF2B5EF4-FFF2-40B4-BE49-F238E27FC236}">
                <a16:creationId xmlns:a16="http://schemas.microsoft.com/office/drawing/2014/main" id="{C6F737A5-92E6-B122-C024-89CE974D5B12}"/>
              </a:ext>
            </a:extLst>
          </p:cNvPr>
          <p:cNvSpPr/>
          <p:nvPr/>
        </p:nvSpPr>
        <p:spPr>
          <a:xfrm>
            <a:off x="1656195" y="2859473"/>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cxnSp>
        <p:nvCxnSpPr>
          <p:cNvPr id="48" name="Rechte verbindingslijn met pijl 47">
            <a:extLst>
              <a:ext uri="{FF2B5EF4-FFF2-40B4-BE49-F238E27FC236}">
                <a16:creationId xmlns:a16="http://schemas.microsoft.com/office/drawing/2014/main" id="{BC498F34-8E50-8DDB-5B0B-69EDA7382041}"/>
              </a:ext>
            </a:extLst>
          </p:cNvPr>
          <p:cNvCxnSpPr>
            <a:stCxn id="41" idx="1"/>
            <a:endCxn id="45" idx="5"/>
          </p:cNvCxnSpPr>
          <p:nvPr/>
        </p:nvCxnSpPr>
        <p:spPr>
          <a:xfrm flipH="1" flipV="1">
            <a:off x="1906971" y="2163792"/>
            <a:ext cx="141261" cy="194134"/>
          </a:xfrm>
          <a:prstGeom prst="straightConnector1">
            <a:avLst/>
          </a:prstGeom>
          <a:ln w="9525">
            <a:solidFill>
              <a:srgbClr val="86BAC8"/>
            </a:solidFill>
            <a:tailEnd type="triangle"/>
          </a:ln>
        </p:spPr>
        <p:style>
          <a:lnRef idx="1">
            <a:schemeClr val="accent1"/>
          </a:lnRef>
          <a:fillRef idx="0">
            <a:schemeClr val="accent1"/>
          </a:fillRef>
          <a:effectRef idx="0">
            <a:schemeClr val="accent1"/>
          </a:effectRef>
          <a:fontRef idx="minor">
            <a:schemeClr val="tx1"/>
          </a:fontRef>
        </p:style>
      </p:cxnSp>
      <p:cxnSp>
        <p:nvCxnSpPr>
          <p:cNvPr id="50" name="Rechte verbindingslijn met pijl 49">
            <a:extLst>
              <a:ext uri="{FF2B5EF4-FFF2-40B4-BE49-F238E27FC236}">
                <a16:creationId xmlns:a16="http://schemas.microsoft.com/office/drawing/2014/main" id="{6C96BEFA-740A-1E48-93CB-3187F626BF91}"/>
              </a:ext>
            </a:extLst>
          </p:cNvPr>
          <p:cNvCxnSpPr>
            <a:stCxn id="41" idx="3"/>
            <a:endCxn id="46" idx="7"/>
          </p:cNvCxnSpPr>
          <p:nvPr/>
        </p:nvCxnSpPr>
        <p:spPr>
          <a:xfrm flipH="1">
            <a:off x="1906971" y="2725884"/>
            <a:ext cx="141261" cy="176615"/>
          </a:xfrm>
          <a:prstGeom prst="straightConnector1">
            <a:avLst/>
          </a:prstGeom>
          <a:ln w="9525">
            <a:solidFill>
              <a:srgbClr val="86BAC8"/>
            </a:solidFill>
            <a:tailEnd type="triangle"/>
          </a:ln>
        </p:spPr>
        <p:style>
          <a:lnRef idx="1">
            <a:schemeClr val="accent1"/>
          </a:lnRef>
          <a:fillRef idx="0">
            <a:schemeClr val="accent1"/>
          </a:fillRef>
          <a:effectRef idx="0">
            <a:schemeClr val="accent1"/>
          </a:effectRef>
          <a:fontRef idx="minor">
            <a:schemeClr val="tx1"/>
          </a:fontRef>
        </p:style>
      </p:cxnSp>
      <p:cxnSp>
        <p:nvCxnSpPr>
          <p:cNvPr id="52" name="Rechte verbindingslijn met pijl 51">
            <a:extLst>
              <a:ext uri="{FF2B5EF4-FFF2-40B4-BE49-F238E27FC236}">
                <a16:creationId xmlns:a16="http://schemas.microsoft.com/office/drawing/2014/main" id="{AA3A0BD8-B92F-45BC-BE91-0A67B799D9CF}"/>
              </a:ext>
            </a:extLst>
          </p:cNvPr>
          <p:cNvCxnSpPr>
            <a:stCxn id="41" idx="5"/>
            <a:endCxn id="40" idx="1"/>
          </p:cNvCxnSpPr>
          <p:nvPr/>
        </p:nvCxnSpPr>
        <p:spPr>
          <a:xfrm>
            <a:off x="2416190" y="2725884"/>
            <a:ext cx="177943" cy="179027"/>
          </a:xfrm>
          <a:prstGeom prst="straightConnector1">
            <a:avLst/>
          </a:prstGeom>
          <a:ln w="9525">
            <a:solidFill>
              <a:srgbClr val="86BAC8"/>
            </a:solidFill>
            <a:tailEnd type="triangle"/>
          </a:ln>
        </p:spPr>
        <p:style>
          <a:lnRef idx="1">
            <a:schemeClr val="accent1"/>
          </a:lnRef>
          <a:fillRef idx="0">
            <a:schemeClr val="accent1"/>
          </a:fillRef>
          <a:effectRef idx="0">
            <a:schemeClr val="accent1"/>
          </a:effectRef>
          <a:fontRef idx="minor">
            <a:schemeClr val="tx1"/>
          </a:fontRef>
        </p:style>
      </p:cxnSp>
      <p:cxnSp>
        <p:nvCxnSpPr>
          <p:cNvPr id="54" name="Rechte verbindingslijn met pijl 53">
            <a:extLst>
              <a:ext uri="{FF2B5EF4-FFF2-40B4-BE49-F238E27FC236}">
                <a16:creationId xmlns:a16="http://schemas.microsoft.com/office/drawing/2014/main" id="{A1090290-3269-4796-F9BB-1563A021E05A}"/>
              </a:ext>
            </a:extLst>
          </p:cNvPr>
          <p:cNvCxnSpPr>
            <a:stCxn id="41" idx="7"/>
            <a:endCxn id="36" idx="3"/>
          </p:cNvCxnSpPr>
          <p:nvPr/>
        </p:nvCxnSpPr>
        <p:spPr>
          <a:xfrm flipV="1">
            <a:off x="2416190" y="2187773"/>
            <a:ext cx="182006" cy="170153"/>
          </a:xfrm>
          <a:prstGeom prst="straightConnector1">
            <a:avLst/>
          </a:prstGeom>
          <a:ln w="9525">
            <a:solidFill>
              <a:srgbClr val="86BAC8"/>
            </a:solidFill>
            <a:tailEnd type="triangle"/>
          </a:ln>
        </p:spPr>
        <p:style>
          <a:lnRef idx="1">
            <a:schemeClr val="accent1"/>
          </a:lnRef>
          <a:fillRef idx="0">
            <a:schemeClr val="accent1"/>
          </a:fillRef>
          <a:effectRef idx="0">
            <a:schemeClr val="accent1"/>
          </a:effectRef>
          <a:fontRef idx="minor">
            <a:schemeClr val="tx1"/>
          </a:fontRef>
        </p:style>
      </p:cxnSp>
      <p:sp>
        <p:nvSpPr>
          <p:cNvPr id="58" name="Ovaal 57">
            <a:extLst>
              <a:ext uri="{FF2B5EF4-FFF2-40B4-BE49-F238E27FC236}">
                <a16:creationId xmlns:a16="http://schemas.microsoft.com/office/drawing/2014/main" id="{E8111956-3679-4CE0-84EF-0DC1D4A85575}"/>
              </a:ext>
            </a:extLst>
          </p:cNvPr>
          <p:cNvSpPr/>
          <p:nvPr/>
        </p:nvSpPr>
        <p:spPr>
          <a:xfrm>
            <a:off x="5973586" y="1738606"/>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59" name="Ovaal 58">
            <a:extLst>
              <a:ext uri="{FF2B5EF4-FFF2-40B4-BE49-F238E27FC236}">
                <a16:creationId xmlns:a16="http://schemas.microsoft.com/office/drawing/2014/main" id="{CAB28ABB-7495-33BE-01F9-5F1CD07ADCCB}"/>
              </a:ext>
            </a:extLst>
          </p:cNvPr>
          <p:cNvSpPr/>
          <p:nvPr/>
        </p:nvSpPr>
        <p:spPr>
          <a:xfrm>
            <a:off x="6443446" y="1936997"/>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0" name="Ovaal 59">
            <a:extLst>
              <a:ext uri="{FF2B5EF4-FFF2-40B4-BE49-F238E27FC236}">
                <a16:creationId xmlns:a16="http://schemas.microsoft.com/office/drawing/2014/main" id="{9F79E648-71A8-520C-45FC-2681C5D8935C}"/>
              </a:ext>
            </a:extLst>
          </p:cNvPr>
          <p:cNvSpPr/>
          <p:nvPr/>
        </p:nvSpPr>
        <p:spPr>
          <a:xfrm>
            <a:off x="6649891" y="2394289"/>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1" name="Ovaal 60">
            <a:extLst>
              <a:ext uri="{FF2B5EF4-FFF2-40B4-BE49-F238E27FC236}">
                <a16:creationId xmlns:a16="http://schemas.microsoft.com/office/drawing/2014/main" id="{DB949891-6BAA-34B4-EB62-A705373BD9DC}"/>
              </a:ext>
            </a:extLst>
          </p:cNvPr>
          <p:cNvSpPr/>
          <p:nvPr/>
        </p:nvSpPr>
        <p:spPr>
          <a:xfrm>
            <a:off x="5306623" y="2390797"/>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2" name="Ovaal 61">
            <a:extLst>
              <a:ext uri="{FF2B5EF4-FFF2-40B4-BE49-F238E27FC236}">
                <a16:creationId xmlns:a16="http://schemas.microsoft.com/office/drawing/2014/main" id="{0D047E52-1CAD-968F-044A-F619ECD369A0}"/>
              </a:ext>
            </a:extLst>
          </p:cNvPr>
          <p:cNvSpPr/>
          <p:nvPr/>
        </p:nvSpPr>
        <p:spPr>
          <a:xfrm>
            <a:off x="5967594" y="3051402"/>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63" name="Ovaal 62">
            <a:extLst>
              <a:ext uri="{FF2B5EF4-FFF2-40B4-BE49-F238E27FC236}">
                <a16:creationId xmlns:a16="http://schemas.microsoft.com/office/drawing/2014/main" id="{89BA4A22-E8C3-EEF5-D475-3B1CDD074B45}"/>
              </a:ext>
            </a:extLst>
          </p:cNvPr>
          <p:cNvSpPr/>
          <p:nvPr/>
        </p:nvSpPr>
        <p:spPr>
          <a:xfrm>
            <a:off x="6439383" y="2861885"/>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cxnSp>
        <p:nvCxnSpPr>
          <p:cNvPr id="65" name="Rechte verbindingslijn met pijl 64">
            <a:extLst>
              <a:ext uri="{FF2B5EF4-FFF2-40B4-BE49-F238E27FC236}">
                <a16:creationId xmlns:a16="http://schemas.microsoft.com/office/drawing/2014/main" id="{D5FCABA7-CC0A-7E8B-DD04-2AB31FE91C63}"/>
              </a:ext>
            </a:extLst>
          </p:cNvPr>
          <p:cNvCxnSpPr>
            <a:stCxn id="64" idx="6"/>
            <a:endCxn id="60" idx="2"/>
          </p:cNvCxnSpPr>
          <p:nvPr/>
        </p:nvCxnSpPr>
        <p:spPr>
          <a:xfrm flipV="1">
            <a:off x="6380673" y="2541190"/>
            <a:ext cx="269218" cy="715"/>
          </a:xfrm>
          <a:prstGeom prst="straightConnector1">
            <a:avLst/>
          </a:prstGeom>
          <a:ln w="9525">
            <a:solidFill>
              <a:srgbClr val="86BAC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Rechte verbindingslijn met pijl 65">
            <a:extLst>
              <a:ext uri="{FF2B5EF4-FFF2-40B4-BE49-F238E27FC236}">
                <a16:creationId xmlns:a16="http://schemas.microsoft.com/office/drawing/2014/main" id="{1FC630BE-64EB-1FDE-4157-1E6047A75B40}"/>
              </a:ext>
            </a:extLst>
          </p:cNvPr>
          <p:cNvCxnSpPr>
            <a:stCxn id="64" idx="2"/>
            <a:endCxn id="61" idx="6"/>
          </p:cNvCxnSpPr>
          <p:nvPr/>
        </p:nvCxnSpPr>
        <p:spPr>
          <a:xfrm flipH="1" flipV="1">
            <a:off x="5600425" y="2537698"/>
            <a:ext cx="259876" cy="4207"/>
          </a:xfrm>
          <a:prstGeom prst="straightConnector1">
            <a:avLst/>
          </a:prstGeom>
          <a:ln w="9525">
            <a:solidFill>
              <a:srgbClr val="86BAC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Rechte verbindingslijn met pijl 66">
            <a:extLst>
              <a:ext uri="{FF2B5EF4-FFF2-40B4-BE49-F238E27FC236}">
                <a16:creationId xmlns:a16="http://schemas.microsoft.com/office/drawing/2014/main" id="{E52742B7-EA20-FD90-15F8-E74B7E053038}"/>
              </a:ext>
            </a:extLst>
          </p:cNvPr>
          <p:cNvCxnSpPr>
            <a:cxnSpLocks/>
            <a:stCxn id="64" idx="0"/>
            <a:endCxn id="58" idx="4"/>
          </p:cNvCxnSpPr>
          <p:nvPr/>
        </p:nvCxnSpPr>
        <p:spPr>
          <a:xfrm flipV="1">
            <a:off x="6120487" y="2032408"/>
            <a:ext cx="0" cy="249311"/>
          </a:xfrm>
          <a:prstGeom prst="straightConnector1">
            <a:avLst/>
          </a:prstGeom>
          <a:ln w="9525">
            <a:solidFill>
              <a:srgbClr val="86BAC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Rechte verbindingslijn met pijl 67">
            <a:extLst>
              <a:ext uri="{FF2B5EF4-FFF2-40B4-BE49-F238E27FC236}">
                <a16:creationId xmlns:a16="http://schemas.microsoft.com/office/drawing/2014/main" id="{3D591B3D-284C-AE75-0180-A041A572F666}"/>
              </a:ext>
            </a:extLst>
          </p:cNvPr>
          <p:cNvCxnSpPr>
            <a:stCxn id="64" idx="4"/>
            <a:endCxn id="62" idx="0"/>
          </p:cNvCxnSpPr>
          <p:nvPr/>
        </p:nvCxnSpPr>
        <p:spPr>
          <a:xfrm flipH="1">
            <a:off x="6114495" y="2802091"/>
            <a:ext cx="5992" cy="249311"/>
          </a:xfrm>
          <a:prstGeom prst="straightConnector1">
            <a:avLst/>
          </a:prstGeom>
          <a:ln w="9525">
            <a:solidFill>
              <a:srgbClr val="86BAC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9" name="Ovaal 68">
            <a:extLst>
              <a:ext uri="{FF2B5EF4-FFF2-40B4-BE49-F238E27FC236}">
                <a16:creationId xmlns:a16="http://schemas.microsoft.com/office/drawing/2014/main" id="{8E73C759-D015-B671-FC9F-BC1520C90C79}"/>
              </a:ext>
            </a:extLst>
          </p:cNvPr>
          <p:cNvSpPr/>
          <p:nvPr/>
        </p:nvSpPr>
        <p:spPr>
          <a:xfrm>
            <a:off x="5544471" y="1913016"/>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70" name="Ovaal 69">
            <a:extLst>
              <a:ext uri="{FF2B5EF4-FFF2-40B4-BE49-F238E27FC236}">
                <a16:creationId xmlns:a16="http://schemas.microsoft.com/office/drawing/2014/main" id="{CBB1BBCE-B667-A0B8-97BF-7C42B361C23E}"/>
              </a:ext>
            </a:extLst>
          </p:cNvPr>
          <p:cNvSpPr/>
          <p:nvPr/>
        </p:nvSpPr>
        <p:spPr>
          <a:xfrm>
            <a:off x="5544471" y="2859473"/>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cxnSp>
        <p:nvCxnSpPr>
          <p:cNvPr id="71" name="Rechte verbindingslijn met pijl 70">
            <a:extLst>
              <a:ext uri="{FF2B5EF4-FFF2-40B4-BE49-F238E27FC236}">
                <a16:creationId xmlns:a16="http://schemas.microsoft.com/office/drawing/2014/main" id="{5CEFB774-3244-BC22-1FC8-E129944D1B76}"/>
              </a:ext>
            </a:extLst>
          </p:cNvPr>
          <p:cNvCxnSpPr>
            <a:stCxn id="64" idx="1"/>
            <a:endCxn id="69" idx="5"/>
          </p:cNvCxnSpPr>
          <p:nvPr/>
        </p:nvCxnSpPr>
        <p:spPr>
          <a:xfrm flipH="1" flipV="1">
            <a:off x="5795247" y="2163792"/>
            <a:ext cx="141261" cy="194134"/>
          </a:xfrm>
          <a:prstGeom prst="straightConnector1">
            <a:avLst/>
          </a:prstGeom>
          <a:ln w="9525">
            <a:solidFill>
              <a:srgbClr val="86BAC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2" name="Rechte verbindingslijn met pijl 71">
            <a:extLst>
              <a:ext uri="{FF2B5EF4-FFF2-40B4-BE49-F238E27FC236}">
                <a16:creationId xmlns:a16="http://schemas.microsoft.com/office/drawing/2014/main" id="{52BBABE0-365C-5129-E760-427F86E3BB4C}"/>
              </a:ext>
            </a:extLst>
          </p:cNvPr>
          <p:cNvCxnSpPr>
            <a:stCxn id="64" idx="3"/>
            <a:endCxn id="70" idx="7"/>
          </p:cNvCxnSpPr>
          <p:nvPr/>
        </p:nvCxnSpPr>
        <p:spPr>
          <a:xfrm flipH="1">
            <a:off x="5795247" y="2725884"/>
            <a:ext cx="141261" cy="176615"/>
          </a:xfrm>
          <a:prstGeom prst="straightConnector1">
            <a:avLst/>
          </a:prstGeom>
          <a:ln w="9525">
            <a:solidFill>
              <a:srgbClr val="86BAC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Rechte verbindingslijn met pijl 72">
            <a:extLst>
              <a:ext uri="{FF2B5EF4-FFF2-40B4-BE49-F238E27FC236}">
                <a16:creationId xmlns:a16="http://schemas.microsoft.com/office/drawing/2014/main" id="{2BC0170D-909C-965F-C49B-CF9AA38E49D4}"/>
              </a:ext>
            </a:extLst>
          </p:cNvPr>
          <p:cNvCxnSpPr>
            <a:stCxn id="64" idx="5"/>
            <a:endCxn id="63" idx="1"/>
          </p:cNvCxnSpPr>
          <p:nvPr/>
        </p:nvCxnSpPr>
        <p:spPr>
          <a:xfrm>
            <a:off x="6304466" y="2725884"/>
            <a:ext cx="177943" cy="179027"/>
          </a:xfrm>
          <a:prstGeom prst="straightConnector1">
            <a:avLst/>
          </a:prstGeom>
          <a:ln w="9525">
            <a:solidFill>
              <a:srgbClr val="86BAC8"/>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Rechte verbindingslijn met pijl 73">
            <a:extLst>
              <a:ext uri="{FF2B5EF4-FFF2-40B4-BE49-F238E27FC236}">
                <a16:creationId xmlns:a16="http://schemas.microsoft.com/office/drawing/2014/main" id="{A71A00BF-0952-F78E-4036-E1B82EEEC490}"/>
              </a:ext>
            </a:extLst>
          </p:cNvPr>
          <p:cNvCxnSpPr>
            <a:stCxn id="64" idx="7"/>
            <a:endCxn id="59" idx="3"/>
          </p:cNvCxnSpPr>
          <p:nvPr/>
        </p:nvCxnSpPr>
        <p:spPr>
          <a:xfrm flipV="1">
            <a:off x="6304466" y="2187773"/>
            <a:ext cx="182006" cy="170153"/>
          </a:xfrm>
          <a:prstGeom prst="straightConnector1">
            <a:avLst/>
          </a:prstGeom>
          <a:ln w="9525">
            <a:solidFill>
              <a:srgbClr val="86BAC8"/>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4" name="Ovaal 63">
            <a:extLst>
              <a:ext uri="{FF2B5EF4-FFF2-40B4-BE49-F238E27FC236}">
                <a16:creationId xmlns:a16="http://schemas.microsoft.com/office/drawing/2014/main" id="{747588B9-550D-3257-8448-E4521C840894}"/>
              </a:ext>
            </a:extLst>
          </p:cNvPr>
          <p:cNvSpPr/>
          <p:nvPr/>
        </p:nvSpPr>
        <p:spPr>
          <a:xfrm>
            <a:off x="5860301" y="2281719"/>
            <a:ext cx="520372" cy="520372"/>
          </a:xfrm>
          <a:prstGeom prst="ellipse">
            <a:avLst/>
          </a:prstGeom>
          <a:noFill/>
          <a:ln>
            <a:solidFill>
              <a:srgbClr val="003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76" name="Ovaal 75">
            <a:extLst>
              <a:ext uri="{FF2B5EF4-FFF2-40B4-BE49-F238E27FC236}">
                <a16:creationId xmlns:a16="http://schemas.microsoft.com/office/drawing/2014/main" id="{7D823AE9-8C56-CA66-08A6-78C8217F8FE2}"/>
              </a:ext>
            </a:extLst>
          </p:cNvPr>
          <p:cNvSpPr/>
          <p:nvPr/>
        </p:nvSpPr>
        <p:spPr>
          <a:xfrm>
            <a:off x="6023562" y="3105465"/>
            <a:ext cx="185675" cy="185675"/>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77" name="Ovaal 76">
            <a:extLst>
              <a:ext uri="{FF2B5EF4-FFF2-40B4-BE49-F238E27FC236}">
                <a16:creationId xmlns:a16="http://schemas.microsoft.com/office/drawing/2014/main" id="{C3D3A0EA-DA4B-FF34-42F1-2610D3CECEE9}"/>
              </a:ext>
            </a:extLst>
          </p:cNvPr>
          <p:cNvSpPr/>
          <p:nvPr/>
        </p:nvSpPr>
        <p:spPr>
          <a:xfrm>
            <a:off x="6493699" y="2915949"/>
            <a:ext cx="185675" cy="185675"/>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78" name="Ovaal 77">
            <a:extLst>
              <a:ext uri="{FF2B5EF4-FFF2-40B4-BE49-F238E27FC236}">
                <a16:creationId xmlns:a16="http://schemas.microsoft.com/office/drawing/2014/main" id="{A7988CE2-A4F5-471A-5DAB-8FAEA0D0B2D4}"/>
              </a:ext>
            </a:extLst>
          </p:cNvPr>
          <p:cNvSpPr/>
          <p:nvPr/>
        </p:nvSpPr>
        <p:spPr>
          <a:xfrm>
            <a:off x="5597940" y="2915949"/>
            <a:ext cx="185675" cy="185675"/>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79" name="Ovaal 78">
            <a:extLst>
              <a:ext uri="{FF2B5EF4-FFF2-40B4-BE49-F238E27FC236}">
                <a16:creationId xmlns:a16="http://schemas.microsoft.com/office/drawing/2014/main" id="{130185A0-8CCF-0C7B-6824-64BAB2988906}"/>
              </a:ext>
            </a:extLst>
          </p:cNvPr>
          <p:cNvSpPr/>
          <p:nvPr/>
        </p:nvSpPr>
        <p:spPr>
          <a:xfrm>
            <a:off x="6501608" y="1989996"/>
            <a:ext cx="185675" cy="185675"/>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0" name="Ovaal 79">
            <a:extLst>
              <a:ext uri="{FF2B5EF4-FFF2-40B4-BE49-F238E27FC236}">
                <a16:creationId xmlns:a16="http://schemas.microsoft.com/office/drawing/2014/main" id="{53E2AFB6-699A-8F23-19A2-9CB3B9CD8BFD}"/>
              </a:ext>
            </a:extLst>
          </p:cNvPr>
          <p:cNvSpPr/>
          <p:nvPr/>
        </p:nvSpPr>
        <p:spPr>
          <a:xfrm>
            <a:off x="5597293" y="1966110"/>
            <a:ext cx="185675" cy="185675"/>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1" name="Ovaal 80">
            <a:extLst>
              <a:ext uri="{FF2B5EF4-FFF2-40B4-BE49-F238E27FC236}">
                <a16:creationId xmlns:a16="http://schemas.microsoft.com/office/drawing/2014/main" id="{5708FA9D-E35A-D02C-53C2-6E21AAFB00F9}"/>
              </a:ext>
            </a:extLst>
          </p:cNvPr>
          <p:cNvSpPr/>
          <p:nvPr/>
        </p:nvSpPr>
        <p:spPr>
          <a:xfrm>
            <a:off x="6031182" y="1791935"/>
            <a:ext cx="185675" cy="185675"/>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2" name="Ovaal 81">
            <a:extLst>
              <a:ext uri="{FF2B5EF4-FFF2-40B4-BE49-F238E27FC236}">
                <a16:creationId xmlns:a16="http://schemas.microsoft.com/office/drawing/2014/main" id="{7E964EAC-4C53-9D6D-414C-A28236016495}"/>
              </a:ext>
            </a:extLst>
          </p:cNvPr>
          <p:cNvSpPr/>
          <p:nvPr/>
        </p:nvSpPr>
        <p:spPr>
          <a:xfrm>
            <a:off x="5359215" y="2444860"/>
            <a:ext cx="185675" cy="185675"/>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3" name="Ovaal 82">
            <a:extLst>
              <a:ext uri="{FF2B5EF4-FFF2-40B4-BE49-F238E27FC236}">
                <a16:creationId xmlns:a16="http://schemas.microsoft.com/office/drawing/2014/main" id="{A8C2FBF7-87B7-0977-5B58-55436CC058CA}"/>
              </a:ext>
            </a:extLst>
          </p:cNvPr>
          <p:cNvSpPr/>
          <p:nvPr/>
        </p:nvSpPr>
        <p:spPr>
          <a:xfrm>
            <a:off x="6705859" y="2447419"/>
            <a:ext cx="185675" cy="185675"/>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4" name="Ovaal 83">
            <a:extLst>
              <a:ext uri="{FF2B5EF4-FFF2-40B4-BE49-F238E27FC236}">
                <a16:creationId xmlns:a16="http://schemas.microsoft.com/office/drawing/2014/main" id="{419DB25C-9B5F-773C-4BE8-DDD8EBCFCFBC}"/>
              </a:ext>
            </a:extLst>
          </p:cNvPr>
          <p:cNvSpPr/>
          <p:nvPr/>
        </p:nvSpPr>
        <p:spPr>
          <a:xfrm>
            <a:off x="6029061" y="2448403"/>
            <a:ext cx="185675" cy="185675"/>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5" name="Ovaal 84">
            <a:extLst>
              <a:ext uri="{FF2B5EF4-FFF2-40B4-BE49-F238E27FC236}">
                <a16:creationId xmlns:a16="http://schemas.microsoft.com/office/drawing/2014/main" id="{5EEEF6E4-334D-CDF2-D2C3-E654D40AB01B}"/>
              </a:ext>
            </a:extLst>
          </p:cNvPr>
          <p:cNvSpPr/>
          <p:nvPr/>
        </p:nvSpPr>
        <p:spPr>
          <a:xfrm>
            <a:off x="9760558" y="1749093"/>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6" name="Ovaal 85">
            <a:extLst>
              <a:ext uri="{FF2B5EF4-FFF2-40B4-BE49-F238E27FC236}">
                <a16:creationId xmlns:a16="http://schemas.microsoft.com/office/drawing/2014/main" id="{B0276567-A5C9-FEF5-8FC1-92846BF1EAC6}"/>
              </a:ext>
            </a:extLst>
          </p:cNvPr>
          <p:cNvSpPr/>
          <p:nvPr/>
        </p:nvSpPr>
        <p:spPr>
          <a:xfrm>
            <a:off x="10230418" y="1947484"/>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7" name="Ovaal 86">
            <a:extLst>
              <a:ext uri="{FF2B5EF4-FFF2-40B4-BE49-F238E27FC236}">
                <a16:creationId xmlns:a16="http://schemas.microsoft.com/office/drawing/2014/main" id="{BB87C9D6-F41A-AD33-AB9D-EC3C8D91EFE0}"/>
              </a:ext>
            </a:extLst>
          </p:cNvPr>
          <p:cNvSpPr/>
          <p:nvPr/>
        </p:nvSpPr>
        <p:spPr>
          <a:xfrm>
            <a:off x="10436863" y="2404776"/>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8" name="Ovaal 87">
            <a:extLst>
              <a:ext uri="{FF2B5EF4-FFF2-40B4-BE49-F238E27FC236}">
                <a16:creationId xmlns:a16="http://schemas.microsoft.com/office/drawing/2014/main" id="{42854255-166E-EEF8-6071-0F10CF9979A9}"/>
              </a:ext>
            </a:extLst>
          </p:cNvPr>
          <p:cNvSpPr/>
          <p:nvPr/>
        </p:nvSpPr>
        <p:spPr>
          <a:xfrm>
            <a:off x="9093595" y="2401284"/>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89" name="Ovaal 88">
            <a:extLst>
              <a:ext uri="{FF2B5EF4-FFF2-40B4-BE49-F238E27FC236}">
                <a16:creationId xmlns:a16="http://schemas.microsoft.com/office/drawing/2014/main" id="{578632C5-603D-AEAC-5169-3BB0D683BAEE}"/>
              </a:ext>
            </a:extLst>
          </p:cNvPr>
          <p:cNvSpPr/>
          <p:nvPr/>
        </p:nvSpPr>
        <p:spPr>
          <a:xfrm>
            <a:off x="9754566" y="3061889"/>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90" name="Ovaal 89">
            <a:extLst>
              <a:ext uri="{FF2B5EF4-FFF2-40B4-BE49-F238E27FC236}">
                <a16:creationId xmlns:a16="http://schemas.microsoft.com/office/drawing/2014/main" id="{828AFB7F-E197-CE8C-E062-E055B1E85515}"/>
              </a:ext>
            </a:extLst>
          </p:cNvPr>
          <p:cNvSpPr/>
          <p:nvPr/>
        </p:nvSpPr>
        <p:spPr>
          <a:xfrm>
            <a:off x="10226355" y="2872372"/>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cxnSp>
        <p:nvCxnSpPr>
          <p:cNvPr id="91" name="Rechte verbindingslijn met pijl 90">
            <a:extLst>
              <a:ext uri="{FF2B5EF4-FFF2-40B4-BE49-F238E27FC236}">
                <a16:creationId xmlns:a16="http://schemas.microsoft.com/office/drawing/2014/main" id="{4F698A70-7E4B-0291-D13F-8468A0EBB78C}"/>
              </a:ext>
            </a:extLst>
          </p:cNvPr>
          <p:cNvCxnSpPr>
            <a:stCxn id="101" idx="6"/>
            <a:endCxn id="87" idx="2"/>
          </p:cNvCxnSpPr>
          <p:nvPr/>
        </p:nvCxnSpPr>
        <p:spPr>
          <a:xfrm flipV="1">
            <a:off x="10167645" y="2551677"/>
            <a:ext cx="269218" cy="715"/>
          </a:xfrm>
          <a:prstGeom prst="straightConnector1">
            <a:avLst/>
          </a:prstGeom>
          <a:ln w="9525">
            <a:solidFill>
              <a:srgbClr val="86BAC8"/>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Rechte verbindingslijn met pijl 91">
            <a:extLst>
              <a:ext uri="{FF2B5EF4-FFF2-40B4-BE49-F238E27FC236}">
                <a16:creationId xmlns:a16="http://schemas.microsoft.com/office/drawing/2014/main" id="{A989D9B8-48A8-84BB-50AF-29CE8E474C32}"/>
              </a:ext>
            </a:extLst>
          </p:cNvPr>
          <p:cNvCxnSpPr>
            <a:stCxn id="101" idx="2"/>
            <a:endCxn id="88" idx="6"/>
          </p:cNvCxnSpPr>
          <p:nvPr/>
        </p:nvCxnSpPr>
        <p:spPr>
          <a:xfrm flipH="1" flipV="1">
            <a:off x="9387397" y="2548185"/>
            <a:ext cx="259876" cy="4207"/>
          </a:xfrm>
          <a:prstGeom prst="straightConnector1">
            <a:avLst/>
          </a:prstGeom>
          <a:ln w="9525">
            <a:solidFill>
              <a:srgbClr val="86BAC8"/>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Rechte verbindingslijn met pijl 92">
            <a:extLst>
              <a:ext uri="{FF2B5EF4-FFF2-40B4-BE49-F238E27FC236}">
                <a16:creationId xmlns:a16="http://schemas.microsoft.com/office/drawing/2014/main" id="{78D5189F-7D42-C08A-0340-EB6598586108}"/>
              </a:ext>
            </a:extLst>
          </p:cNvPr>
          <p:cNvCxnSpPr>
            <a:cxnSpLocks/>
            <a:stCxn id="101" idx="0"/>
            <a:endCxn id="85" idx="4"/>
          </p:cNvCxnSpPr>
          <p:nvPr/>
        </p:nvCxnSpPr>
        <p:spPr>
          <a:xfrm flipV="1">
            <a:off x="9907459" y="2042895"/>
            <a:ext cx="0" cy="249311"/>
          </a:xfrm>
          <a:prstGeom prst="straightConnector1">
            <a:avLst/>
          </a:prstGeom>
          <a:ln w="9525">
            <a:solidFill>
              <a:srgbClr val="86BAC8"/>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Rechte verbindingslijn met pijl 93">
            <a:extLst>
              <a:ext uri="{FF2B5EF4-FFF2-40B4-BE49-F238E27FC236}">
                <a16:creationId xmlns:a16="http://schemas.microsoft.com/office/drawing/2014/main" id="{C7EBC73E-DD0D-54AE-1C1C-A18D8564BBCB}"/>
              </a:ext>
            </a:extLst>
          </p:cNvPr>
          <p:cNvCxnSpPr>
            <a:stCxn id="101" idx="4"/>
            <a:endCxn id="89" idx="0"/>
          </p:cNvCxnSpPr>
          <p:nvPr/>
        </p:nvCxnSpPr>
        <p:spPr>
          <a:xfrm flipH="1">
            <a:off x="9901467" y="2812578"/>
            <a:ext cx="5992" cy="249311"/>
          </a:xfrm>
          <a:prstGeom prst="straightConnector1">
            <a:avLst/>
          </a:prstGeom>
          <a:ln w="9525">
            <a:solidFill>
              <a:srgbClr val="86BAC8"/>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 name="Ovaal 94">
            <a:extLst>
              <a:ext uri="{FF2B5EF4-FFF2-40B4-BE49-F238E27FC236}">
                <a16:creationId xmlns:a16="http://schemas.microsoft.com/office/drawing/2014/main" id="{84356421-8232-0D9B-DA7F-8A0A9286ED17}"/>
              </a:ext>
            </a:extLst>
          </p:cNvPr>
          <p:cNvSpPr/>
          <p:nvPr/>
        </p:nvSpPr>
        <p:spPr>
          <a:xfrm>
            <a:off x="9331443" y="1923503"/>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96" name="Ovaal 95">
            <a:extLst>
              <a:ext uri="{FF2B5EF4-FFF2-40B4-BE49-F238E27FC236}">
                <a16:creationId xmlns:a16="http://schemas.microsoft.com/office/drawing/2014/main" id="{191E1CD6-53C4-83D4-CD11-6DA60FB82E01}"/>
              </a:ext>
            </a:extLst>
          </p:cNvPr>
          <p:cNvSpPr/>
          <p:nvPr/>
        </p:nvSpPr>
        <p:spPr>
          <a:xfrm>
            <a:off x="9331443" y="2869960"/>
            <a:ext cx="293802" cy="293802"/>
          </a:xfrm>
          <a:prstGeom prst="ellips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cxnSp>
        <p:nvCxnSpPr>
          <p:cNvPr id="97" name="Rechte verbindingslijn met pijl 96">
            <a:extLst>
              <a:ext uri="{FF2B5EF4-FFF2-40B4-BE49-F238E27FC236}">
                <a16:creationId xmlns:a16="http://schemas.microsoft.com/office/drawing/2014/main" id="{F4932EDA-F053-F7DF-0B13-8A75AF36B655}"/>
              </a:ext>
            </a:extLst>
          </p:cNvPr>
          <p:cNvCxnSpPr>
            <a:stCxn id="101" idx="1"/>
            <a:endCxn id="95" idx="5"/>
          </p:cNvCxnSpPr>
          <p:nvPr/>
        </p:nvCxnSpPr>
        <p:spPr>
          <a:xfrm flipH="1" flipV="1">
            <a:off x="9582219" y="2174279"/>
            <a:ext cx="141261" cy="194134"/>
          </a:xfrm>
          <a:prstGeom prst="straightConnector1">
            <a:avLst/>
          </a:prstGeom>
          <a:ln w="9525">
            <a:solidFill>
              <a:srgbClr val="86BAC8"/>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Rechte verbindingslijn met pijl 97">
            <a:extLst>
              <a:ext uri="{FF2B5EF4-FFF2-40B4-BE49-F238E27FC236}">
                <a16:creationId xmlns:a16="http://schemas.microsoft.com/office/drawing/2014/main" id="{C286A766-85E1-ED8D-DB1F-7096D3BB72F4}"/>
              </a:ext>
            </a:extLst>
          </p:cNvPr>
          <p:cNvCxnSpPr>
            <a:stCxn id="101" idx="3"/>
            <a:endCxn id="96" idx="7"/>
          </p:cNvCxnSpPr>
          <p:nvPr/>
        </p:nvCxnSpPr>
        <p:spPr>
          <a:xfrm flipH="1">
            <a:off x="9582219" y="2736371"/>
            <a:ext cx="141261" cy="176615"/>
          </a:xfrm>
          <a:prstGeom prst="straightConnector1">
            <a:avLst/>
          </a:prstGeom>
          <a:ln w="9525">
            <a:solidFill>
              <a:srgbClr val="86BAC8"/>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Rechte verbindingslijn met pijl 98">
            <a:extLst>
              <a:ext uri="{FF2B5EF4-FFF2-40B4-BE49-F238E27FC236}">
                <a16:creationId xmlns:a16="http://schemas.microsoft.com/office/drawing/2014/main" id="{064FB7AA-01BE-4B24-E2AE-F0222D60646F}"/>
              </a:ext>
            </a:extLst>
          </p:cNvPr>
          <p:cNvCxnSpPr>
            <a:stCxn id="101" idx="5"/>
            <a:endCxn id="90" idx="1"/>
          </p:cNvCxnSpPr>
          <p:nvPr/>
        </p:nvCxnSpPr>
        <p:spPr>
          <a:xfrm>
            <a:off x="10091438" y="2736371"/>
            <a:ext cx="177943" cy="179027"/>
          </a:xfrm>
          <a:prstGeom prst="straightConnector1">
            <a:avLst/>
          </a:prstGeom>
          <a:ln w="9525">
            <a:solidFill>
              <a:srgbClr val="86BAC8"/>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Rechte verbindingslijn met pijl 99">
            <a:extLst>
              <a:ext uri="{FF2B5EF4-FFF2-40B4-BE49-F238E27FC236}">
                <a16:creationId xmlns:a16="http://schemas.microsoft.com/office/drawing/2014/main" id="{E405A000-89D9-F162-1E47-AC177A4D160B}"/>
              </a:ext>
            </a:extLst>
          </p:cNvPr>
          <p:cNvCxnSpPr>
            <a:stCxn id="101" idx="7"/>
            <a:endCxn id="86" idx="3"/>
          </p:cNvCxnSpPr>
          <p:nvPr/>
        </p:nvCxnSpPr>
        <p:spPr>
          <a:xfrm flipV="1">
            <a:off x="10091438" y="2198260"/>
            <a:ext cx="182006" cy="170153"/>
          </a:xfrm>
          <a:prstGeom prst="straightConnector1">
            <a:avLst/>
          </a:prstGeom>
          <a:ln w="9525">
            <a:solidFill>
              <a:srgbClr val="86BAC8"/>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Ovaal 100">
            <a:extLst>
              <a:ext uri="{FF2B5EF4-FFF2-40B4-BE49-F238E27FC236}">
                <a16:creationId xmlns:a16="http://schemas.microsoft.com/office/drawing/2014/main" id="{705786D1-6E8C-E5F3-16B5-56F01D0DFDEC}"/>
              </a:ext>
            </a:extLst>
          </p:cNvPr>
          <p:cNvSpPr/>
          <p:nvPr/>
        </p:nvSpPr>
        <p:spPr>
          <a:xfrm>
            <a:off x="9647273" y="2292206"/>
            <a:ext cx="520372" cy="520372"/>
          </a:xfrm>
          <a:prstGeom prst="ellipse">
            <a:avLst/>
          </a:prstGeom>
          <a:noFill/>
          <a:ln>
            <a:solidFill>
              <a:srgbClr val="00395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2" name="Ovaal 101">
            <a:extLst>
              <a:ext uri="{FF2B5EF4-FFF2-40B4-BE49-F238E27FC236}">
                <a16:creationId xmlns:a16="http://schemas.microsoft.com/office/drawing/2014/main" id="{C2A5DDBD-3362-30BA-4D59-72924CD8CB24}"/>
              </a:ext>
            </a:extLst>
          </p:cNvPr>
          <p:cNvSpPr/>
          <p:nvPr/>
        </p:nvSpPr>
        <p:spPr>
          <a:xfrm>
            <a:off x="9850133" y="3155815"/>
            <a:ext cx="108000" cy="108000"/>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3" name="Ovaal 102">
            <a:extLst>
              <a:ext uri="{FF2B5EF4-FFF2-40B4-BE49-F238E27FC236}">
                <a16:creationId xmlns:a16="http://schemas.microsoft.com/office/drawing/2014/main" id="{6F33B958-A5A8-4BEC-BD10-8C5B6BB831EC}"/>
              </a:ext>
            </a:extLst>
          </p:cNvPr>
          <p:cNvSpPr/>
          <p:nvPr/>
        </p:nvSpPr>
        <p:spPr>
          <a:xfrm>
            <a:off x="10321243" y="2964529"/>
            <a:ext cx="108000" cy="108000"/>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4" name="Ovaal 103">
            <a:extLst>
              <a:ext uri="{FF2B5EF4-FFF2-40B4-BE49-F238E27FC236}">
                <a16:creationId xmlns:a16="http://schemas.microsoft.com/office/drawing/2014/main" id="{57991728-3726-A6DD-DC2A-A2783DFBC1E0}"/>
              </a:ext>
            </a:extLst>
          </p:cNvPr>
          <p:cNvSpPr/>
          <p:nvPr/>
        </p:nvSpPr>
        <p:spPr>
          <a:xfrm>
            <a:off x="9428387" y="2959580"/>
            <a:ext cx="108000" cy="108000"/>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5" name="Ovaal 104">
            <a:extLst>
              <a:ext uri="{FF2B5EF4-FFF2-40B4-BE49-F238E27FC236}">
                <a16:creationId xmlns:a16="http://schemas.microsoft.com/office/drawing/2014/main" id="{C0E72EB0-510D-40CA-353C-E6920C6CD178}"/>
              </a:ext>
            </a:extLst>
          </p:cNvPr>
          <p:cNvSpPr/>
          <p:nvPr/>
        </p:nvSpPr>
        <p:spPr>
          <a:xfrm>
            <a:off x="10324336" y="2037488"/>
            <a:ext cx="108000" cy="108000"/>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6" name="Ovaal 105">
            <a:extLst>
              <a:ext uri="{FF2B5EF4-FFF2-40B4-BE49-F238E27FC236}">
                <a16:creationId xmlns:a16="http://schemas.microsoft.com/office/drawing/2014/main" id="{E187EF00-3286-FEB4-9C83-7EF689BEC841}"/>
              </a:ext>
            </a:extLst>
          </p:cNvPr>
          <p:cNvSpPr/>
          <p:nvPr/>
        </p:nvSpPr>
        <p:spPr>
          <a:xfrm>
            <a:off x="9423749" y="2012567"/>
            <a:ext cx="108000" cy="108000"/>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7" name="Ovaal 106">
            <a:extLst>
              <a:ext uri="{FF2B5EF4-FFF2-40B4-BE49-F238E27FC236}">
                <a16:creationId xmlns:a16="http://schemas.microsoft.com/office/drawing/2014/main" id="{781120CE-1F76-A9DC-DA43-FF7C7142ED6F}"/>
              </a:ext>
            </a:extLst>
          </p:cNvPr>
          <p:cNvSpPr/>
          <p:nvPr/>
        </p:nvSpPr>
        <p:spPr>
          <a:xfrm>
            <a:off x="9853459" y="1836550"/>
            <a:ext cx="108000" cy="108000"/>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8" name="Ovaal 107">
            <a:extLst>
              <a:ext uri="{FF2B5EF4-FFF2-40B4-BE49-F238E27FC236}">
                <a16:creationId xmlns:a16="http://schemas.microsoft.com/office/drawing/2014/main" id="{A1AB27DE-05E9-DDDB-FAD7-C16664B1A1AE}"/>
              </a:ext>
            </a:extLst>
          </p:cNvPr>
          <p:cNvSpPr/>
          <p:nvPr/>
        </p:nvSpPr>
        <p:spPr>
          <a:xfrm>
            <a:off x="9183272" y="2494185"/>
            <a:ext cx="108000" cy="108000"/>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09" name="Ovaal 108">
            <a:extLst>
              <a:ext uri="{FF2B5EF4-FFF2-40B4-BE49-F238E27FC236}">
                <a16:creationId xmlns:a16="http://schemas.microsoft.com/office/drawing/2014/main" id="{0D7CA8B7-60ED-7D03-202C-C428AB1E6C03}"/>
              </a:ext>
            </a:extLst>
          </p:cNvPr>
          <p:cNvSpPr/>
          <p:nvPr/>
        </p:nvSpPr>
        <p:spPr>
          <a:xfrm>
            <a:off x="10536100" y="2496725"/>
            <a:ext cx="108000" cy="108000"/>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10" name="Ovaal 109">
            <a:extLst>
              <a:ext uri="{FF2B5EF4-FFF2-40B4-BE49-F238E27FC236}">
                <a16:creationId xmlns:a16="http://schemas.microsoft.com/office/drawing/2014/main" id="{31FC381F-4288-5412-5978-0071B50983FF}"/>
              </a:ext>
            </a:extLst>
          </p:cNvPr>
          <p:cNvSpPr/>
          <p:nvPr/>
        </p:nvSpPr>
        <p:spPr>
          <a:xfrm>
            <a:off x="9732775" y="2375906"/>
            <a:ext cx="360000" cy="360000"/>
          </a:xfrm>
          <a:prstGeom prst="ellipse">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111" name="Tekstvak 110">
            <a:extLst>
              <a:ext uri="{FF2B5EF4-FFF2-40B4-BE49-F238E27FC236}">
                <a16:creationId xmlns:a16="http://schemas.microsoft.com/office/drawing/2014/main" id="{84967C1A-00B6-B410-3715-2D00F3CF63C2}"/>
              </a:ext>
            </a:extLst>
          </p:cNvPr>
          <p:cNvSpPr txBox="1"/>
          <p:nvPr/>
        </p:nvSpPr>
        <p:spPr>
          <a:xfrm>
            <a:off x="817166" y="4970426"/>
            <a:ext cx="3243767" cy="1021690"/>
          </a:xfrm>
          <a:prstGeom prst="rect">
            <a:avLst/>
          </a:prstGeom>
          <a:noFill/>
        </p:spPr>
        <p:txBody>
          <a:bodyPr wrap="square" rtlCol="0">
            <a:spAutoFit/>
          </a:bodyPr>
          <a:lstStyle/>
          <a:p>
            <a:pPr>
              <a:lnSpc>
                <a:spcPct val="150000"/>
              </a:lnSpc>
              <a:buClr>
                <a:srgbClr val="079FC3"/>
              </a:buCl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Decision-making is easier</a:t>
            </a:r>
          </a:p>
          <a:p>
            <a:pPr>
              <a:lnSpc>
                <a:spcPct val="150000"/>
              </a:lnSpc>
              <a:buClr>
                <a:srgbClr val="079FC3"/>
              </a:buCl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Greater control over standards</a:t>
            </a:r>
          </a:p>
          <a:p>
            <a:pPr>
              <a:lnSpc>
                <a:spcPct val="150000"/>
              </a:lnSpc>
              <a:buClr>
                <a:srgbClr val="079FC3"/>
              </a:buCl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Increased bureaucracy</a:t>
            </a:r>
          </a:p>
        </p:txBody>
      </p:sp>
      <p:pic>
        <p:nvPicPr>
          <p:cNvPr id="112" name="Graphic 111" descr="Checkbox Checked with solid fill">
            <a:extLst>
              <a:ext uri="{FF2B5EF4-FFF2-40B4-BE49-F238E27FC236}">
                <a16:creationId xmlns:a16="http://schemas.microsoft.com/office/drawing/2014/main" id="{0D9F1BF5-3AD3-E4F5-4B25-1DB2255B135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200" y="5056955"/>
            <a:ext cx="312874" cy="286966"/>
          </a:xfrm>
          <a:prstGeom prst="rect">
            <a:avLst/>
          </a:prstGeom>
        </p:spPr>
      </p:pic>
      <p:pic>
        <p:nvPicPr>
          <p:cNvPr id="113" name="Graphic 112" descr="Checkbox Checked with solid fill">
            <a:extLst>
              <a:ext uri="{FF2B5EF4-FFF2-40B4-BE49-F238E27FC236}">
                <a16:creationId xmlns:a16="http://schemas.microsoft.com/office/drawing/2014/main" id="{EF7E9FC2-7D55-86EC-4254-0E504F49C59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200" y="5373233"/>
            <a:ext cx="312874" cy="286966"/>
          </a:xfrm>
          <a:prstGeom prst="rect">
            <a:avLst/>
          </a:prstGeom>
        </p:spPr>
      </p:pic>
      <p:pic>
        <p:nvPicPr>
          <p:cNvPr id="114" name="Graphic 113" descr="Checkbox Crossed with solid fill">
            <a:extLst>
              <a:ext uri="{FF2B5EF4-FFF2-40B4-BE49-F238E27FC236}">
                <a16:creationId xmlns:a16="http://schemas.microsoft.com/office/drawing/2014/main" id="{8372E2B5-2F83-BD83-94B7-578E974417A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23751" y="5679662"/>
            <a:ext cx="335564" cy="307777"/>
          </a:xfrm>
          <a:prstGeom prst="rect">
            <a:avLst/>
          </a:prstGeom>
        </p:spPr>
      </p:pic>
      <p:sp>
        <p:nvSpPr>
          <p:cNvPr id="115" name="Tekstvak 114">
            <a:extLst>
              <a:ext uri="{FF2B5EF4-FFF2-40B4-BE49-F238E27FC236}">
                <a16:creationId xmlns:a16="http://schemas.microsoft.com/office/drawing/2014/main" id="{F4828857-D099-58F5-6BBB-6187C822B31C}"/>
              </a:ext>
            </a:extLst>
          </p:cNvPr>
          <p:cNvSpPr txBox="1"/>
          <p:nvPr/>
        </p:nvSpPr>
        <p:spPr>
          <a:xfrm>
            <a:off x="4363644" y="3800875"/>
            <a:ext cx="3638550" cy="1169551"/>
          </a:xfrm>
          <a:prstGeom prst="rect">
            <a:avLst/>
          </a:prstGeom>
          <a:noFill/>
        </p:spPr>
        <p:txBody>
          <a:bodyPr wrap="square" rtlCol="0">
            <a:spAutoFit/>
          </a:bodyPr>
          <a:lstStyle/>
          <a:p>
            <a:pPr marL="285750" indent="-285750">
              <a:buFont typeface="Wingdings" panose="05000000000000000000" pitchFamily="2" charset="2"/>
              <a:buChar char="§"/>
            </a:pPr>
            <a:endParaRPr lang="en-US" sz="1400">
              <a:solidFill>
                <a:prstClr val="black">
                  <a:lumMod val="65000"/>
                  <a:lumOff val="35000"/>
                </a:prstClr>
              </a:solidFill>
              <a:cs typeface="Segoe UI" panose="020B0502040204020203" pitchFamily="34" charset="0"/>
            </a:endParaRPr>
          </a:p>
          <a:p>
            <a:pPr marL="285750" indent="-285750">
              <a:buClr>
                <a:srgbClr val="079FC3"/>
              </a:buClr>
              <a:buFont typeface="Wingdings" panose="05000000000000000000" pitchFamily="2" charset="2"/>
              <a:buChar char="§"/>
            </a:pPr>
            <a:r>
              <a:rPr lang="en-US" sz="1400" b="1">
                <a:solidFill>
                  <a:srgbClr val="00395F"/>
                </a:solidFill>
                <a:latin typeface="Segoe UI" panose="020B0502040204020203" pitchFamily="34" charset="0"/>
                <a:ea typeface="Segoe UI" panose="020B0502040204020203" pitchFamily="34" charset="0"/>
                <a:cs typeface="Segoe UI" panose="020B0502040204020203" pitchFamily="34" charset="0"/>
              </a:rPr>
              <a:t>Data stewards </a:t>
            </a: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have decision-making authority</a:t>
            </a:r>
          </a:p>
          <a:p>
            <a:pPr marL="285750" indent="-285750">
              <a:buClr>
                <a:srgbClr val="079FC3"/>
              </a:buClr>
              <a:buFont typeface="Wingdings" panose="05000000000000000000" pitchFamily="2" charset="2"/>
              <a:buChar cha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Priorities and decisions are </a:t>
            </a:r>
            <a:r>
              <a:rPr lang="en-US" sz="1400" b="1">
                <a:solidFill>
                  <a:srgbClr val="00395F"/>
                </a:solidFill>
                <a:latin typeface="Segoe UI" panose="020B0502040204020203" pitchFamily="34" charset="0"/>
                <a:ea typeface="Segoe UI" panose="020B0502040204020203" pitchFamily="34" charset="0"/>
                <a:cs typeface="Segoe UI" panose="020B0502040204020203" pitchFamily="34" charset="0"/>
              </a:rPr>
              <a:t>business unit </a:t>
            </a: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aligned</a:t>
            </a:r>
          </a:p>
        </p:txBody>
      </p:sp>
      <p:sp>
        <p:nvSpPr>
          <p:cNvPr id="116" name="Tekstvak 115">
            <a:extLst>
              <a:ext uri="{FF2B5EF4-FFF2-40B4-BE49-F238E27FC236}">
                <a16:creationId xmlns:a16="http://schemas.microsoft.com/office/drawing/2014/main" id="{30C6C2BD-67BB-167D-3BE6-FC450B5D62E9}"/>
              </a:ext>
            </a:extLst>
          </p:cNvPr>
          <p:cNvSpPr txBox="1"/>
          <p:nvPr/>
        </p:nvSpPr>
        <p:spPr>
          <a:xfrm>
            <a:off x="4641251" y="5154713"/>
            <a:ext cx="3243767" cy="806246"/>
          </a:xfrm>
          <a:prstGeom prst="rect">
            <a:avLst/>
          </a:prstGeom>
          <a:noFill/>
        </p:spPr>
        <p:txBody>
          <a:bodyPr wrap="square" rtlCol="0">
            <a:spAutoFit/>
          </a:bodyPr>
          <a:lstStyle/>
          <a:p>
            <a:pPr>
              <a:buClr>
                <a:srgbClr val="079FC3"/>
              </a:buCl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Greater responsiveness and flexibility regarding business needs</a:t>
            </a:r>
          </a:p>
          <a:p>
            <a:pPr>
              <a:lnSpc>
                <a:spcPct val="150000"/>
              </a:lnSpc>
              <a:buClr>
                <a:srgbClr val="079FC3"/>
              </a:buCl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Can result in lack of standardization</a:t>
            </a:r>
          </a:p>
        </p:txBody>
      </p:sp>
      <p:pic>
        <p:nvPicPr>
          <p:cNvPr id="117" name="Graphic 116" descr="Checkbox Checked with solid fill">
            <a:extLst>
              <a:ext uri="{FF2B5EF4-FFF2-40B4-BE49-F238E27FC236}">
                <a16:creationId xmlns:a16="http://schemas.microsoft.com/office/drawing/2014/main" id="{215AB1EA-AA2B-DCB9-4F45-B118C57281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285" y="5241242"/>
            <a:ext cx="312874" cy="286966"/>
          </a:xfrm>
          <a:prstGeom prst="rect">
            <a:avLst/>
          </a:prstGeom>
        </p:spPr>
      </p:pic>
      <p:pic>
        <p:nvPicPr>
          <p:cNvPr id="119" name="Graphic 118" descr="Checkbox Crossed with solid fill">
            <a:extLst>
              <a:ext uri="{FF2B5EF4-FFF2-40B4-BE49-F238E27FC236}">
                <a16:creationId xmlns:a16="http://schemas.microsoft.com/office/drawing/2014/main" id="{C421B6D3-59C2-068D-B3FA-292C4EB9318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345899" y="5664151"/>
            <a:ext cx="335564" cy="307777"/>
          </a:xfrm>
          <a:prstGeom prst="rect">
            <a:avLst/>
          </a:prstGeom>
        </p:spPr>
      </p:pic>
      <p:sp>
        <p:nvSpPr>
          <p:cNvPr id="120" name="Tekstvak 119">
            <a:extLst>
              <a:ext uri="{FF2B5EF4-FFF2-40B4-BE49-F238E27FC236}">
                <a16:creationId xmlns:a16="http://schemas.microsoft.com/office/drawing/2014/main" id="{7E223F2B-3E0F-6BB1-CB2A-4935809F15EA}"/>
              </a:ext>
            </a:extLst>
          </p:cNvPr>
          <p:cNvSpPr txBox="1"/>
          <p:nvPr/>
        </p:nvSpPr>
        <p:spPr>
          <a:xfrm>
            <a:off x="8295397" y="3794662"/>
            <a:ext cx="3638550" cy="954107"/>
          </a:xfrm>
          <a:prstGeom prst="rect">
            <a:avLst/>
          </a:prstGeom>
          <a:noFill/>
        </p:spPr>
        <p:txBody>
          <a:bodyPr wrap="square" rtlCol="0">
            <a:spAutoFit/>
          </a:bodyPr>
          <a:lstStyle/>
          <a:p>
            <a:pPr marL="285750" indent="-285750">
              <a:buFont typeface="Wingdings" panose="05000000000000000000" pitchFamily="2" charset="2"/>
              <a:buChar char="§"/>
            </a:pPr>
            <a:endParaRPr lang="en-US" sz="1400">
              <a:solidFill>
                <a:prstClr val="black">
                  <a:lumMod val="65000"/>
                  <a:lumOff val="35000"/>
                </a:prstClr>
              </a:solidFill>
              <a:cs typeface="Segoe UI" panose="020B0502040204020203" pitchFamily="34" charset="0"/>
            </a:endParaRPr>
          </a:p>
          <a:p>
            <a:pPr marL="285750" indent="-285750">
              <a:buClr>
                <a:srgbClr val="079FC3"/>
              </a:buClr>
              <a:buFont typeface="Wingdings" panose="05000000000000000000" pitchFamily="2" charset="2"/>
              <a:buChar cha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“Best of </a:t>
            </a:r>
            <a:r>
              <a:rPr lang="en-US" sz="1400" b="1">
                <a:solidFill>
                  <a:srgbClr val="00395F"/>
                </a:solidFill>
                <a:latin typeface="Segoe UI" panose="020B0502040204020203" pitchFamily="34" charset="0"/>
                <a:ea typeface="Segoe UI" panose="020B0502040204020203" pitchFamily="34" charset="0"/>
                <a:cs typeface="Segoe UI" panose="020B0502040204020203" pitchFamily="34" charset="0"/>
              </a:rPr>
              <a:t>both worlds</a:t>
            </a: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a:t>
            </a:r>
          </a:p>
          <a:p>
            <a:pPr marL="285750" indent="-285750">
              <a:buClr>
                <a:srgbClr val="079FC3"/>
              </a:buClr>
              <a:buFont typeface="Wingdings" panose="05000000000000000000" pitchFamily="2" charset="2"/>
              <a:buChar cha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Top-down decision-making</a:t>
            </a:r>
          </a:p>
          <a:p>
            <a:pPr marL="285750" indent="-285750">
              <a:buClr>
                <a:srgbClr val="079FC3"/>
              </a:buClr>
              <a:buFont typeface="Wingdings" panose="05000000000000000000" pitchFamily="2" charset="2"/>
              <a:buChar cha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Bottom-up input from business units</a:t>
            </a:r>
          </a:p>
        </p:txBody>
      </p:sp>
      <p:sp>
        <p:nvSpPr>
          <p:cNvPr id="125" name="Tekstvak 124">
            <a:extLst>
              <a:ext uri="{FF2B5EF4-FFF2-40B4-BE49-F238E27FC236}">
                <a16:creationId xmlns:a16="http://schemas.microsoft.com/office/drawing/2014/main" id="{7E14D717-2C2F-1EDF-667D-F020BA51DAA0}"/>
              </a:ext>
            </a:extLst>
          </p:cNvPr>
          <p:cNvSpPr txBox="1"/>
          <p:nvPr/>
        </p:nvSpPr>
        <p:spPr>
          <a:xfrm>
            <a:off x="8535295" y="4981553"/>
            <a:ext cx="3243767" cy="1061829"/>
          </a:xfrm>
          <a:prstGeom prst="rect">
            <a:avLst/>
          </a:prstGeom>
          <a:noFill/>
        </p:spPr>
        <p:txBody>
          <a:bodyPr wrap="square" rtlCol="0">
            <a:spAutoFit/>
          </a:bodyPr>
          <a:lstStyle/>
          <a:p>
            <a:pPr>
              <a:lnSpc>
                <a:spcPct val="150000"/>
              </a:lnSpc>
              <a:buClr>
                <a:srgbClr val="079FC3"/>
              </a:buCl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More autonomy</a:t>
            </a:r>
          </a:p>
          <a:p>
            <a:pPr>
              <a:buClr>
                <a:srgbClr val="079FC3"/>
              </a:buClr>
            </a:pP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Can be a misalignment between priorities from company and of individual business units</a:t>
            </a:r>
          </a:p>
        </p:txBody>
      </p:sp>
      <p:pic>
        <p:nvPicPr>
          <p:cNvPr id="126" name="Graphic 125" descr="Checkbox Checked with solid fill">
            <a:extLst>
              <a:ext uri="{FF2B5EF4-FFF2-40B4-BE49-F238E27FC236}">
                <a16:creationId xmlns:a16="http://schemas.microsoft.com/office/drawing/2014/main" id="{3D69D6C4-FD56-5543-CCF5-98F8A8B72A8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0329" y="5068082"/>
            <a:ext cx="312874" cy="286966"/>
          </a:xfrm>
          <a:prstGeom prst="rect">
            <a:avLst/>
          </a:prstGeom>
        </p:spPr>
      </p:pic>
      <p:pic>
        <p:nvPicPr>
          <p:cNvPr id="127" name="Graphic 126" descr="Checkbox Crossed with solid fill">
            <a:extLst>
              <a:ext uri="{FF2B5EF4-FFF2-40B4-BE49-F238E27FC236}">
                <a16:creationId xmlns:a16="http://schemas.microsoft.com/office/drawing/2014/main" id="{2D8B9451-5925-90F2-753A-23561001CB9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238984" y="5524721"/>
            <a:ext cx="335564" cy="307777"/>
          </a:xfrm>
          <a:prstGeom prst="rect">
            <a:avLst/>
          </a:prstGeom>
        </p:spPr>
      </p:pic>
      <p:pic>
        <p:nvPicPr>
          <p:cNvPr id="132" name="Picture 5">
            <a:extLst>
              <a:ext uri="{FF2B5EF4-FFF2-40B4-BE49-F238E27FC236}">
                <a16:creationId xmlns:a16="http://schemas.microsoft.com/office/drawing/2014/main" id="{1A1AC973-93DD-1EE2-9350-8D22C4810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8984" y="305711"/>
            <a:ext cx="359228" cy="35922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3" name="Content Placeholder 2">
            <a:extLst>
              <a:ext uri="{FF2B5EF4-FFF2-40B4-BE49-F238E27FC236}">
                <a16:creationId xmlns:a16="http://schemas.microsoft.com/office/drawing/2014/main" id="{3FABA7F8-76C8-E9AB-AECA-45A25E2CABDA}"/>
              </a:ext>
            </a:extLst>
          </p:cNvPr>
          <p:cNvSpPr txBox="1">
            <a:spLocks/>
          </p:cNvSpPr>
          <p:nvPr/>
        </p:nvSpPr>
        <p:spPr>
          <a:xfrm>
            <a:off x="8556907" y="344805"/>
            <a:ext cx="1272701" cy="307777"/>
          </a:xfrm>
          <a:prstGeom prst="rect">
            <a:avLst/>
          </a:prstGeom>
        </p:spPr>
        <p:txBody>
          <a:bodyPr vert="horz" lIns="91440" tIns="36000" rIns="91440" bIns="36000" rtlCol="0">
            <a:noAutofit/>
          </a:bodyPr>
          <a:lstStyle>
            <a:lvl1pPr marL="180005" indent="-180005" algn="l" defTabSz="914423" rtl="0" eaLnBrk="1" latinLnBrk="0" hangingPunct="1">
              <a:spcBef>
                <a:spcPts val="500"/>
              </a:spcBef>
              <a:buClr>
                <a:srgbClr val="079FC3"/>
              </a:buClr>
              <a:buSzPct val="70000"/>
              <a:buFont typeface="Wingdings" panose="05000000000000000000" pitchFamily="2" charset="2"/>
              <a:buChar char="§"/>
              <a:defRPr sz="20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1pPr>
            <a:lvl2pPr marL="432011" indent="-180005" algn="l" defTabSz="914423" rtl="0" eaLnBrk="1" latinLnBrk="0" hangingPunct="1">
              <a:spcBef>
                <a:spcPts val="400"/>
              </a:spcBef>
              <a:buClr>
                <a:srgbClr val="00395F"/>
              </a:buClr>
              <a:buFont typeface="Segoe UI" panose="020B0502040204020203" pitchFamily="34" charset="0"/>
              <a:buChar char="−"/>
              <a:defRPr sz="18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2pPr>
            <a:lvl3pPr marL="648016" indent="-180005" algn="l" defTabSz="914423" rtl="0" eaLnBrk="1" latinLnBrk="0" hangingPunct="1">
              <a:spcBef>
                <a:spcPts val="300"/>
              </a:spcBef>
              <a:buClr>
                <a:srgbClr val="004880"/>
              </a:buClr>
              <a:buSzPct val="80000"/>
              <a:buFont typeface="Wingdings" panose="05000000000000000000" pitchFamily="2" charset="2"/>
              <a:buChar char="§"/>
              <a:defRPr sz="16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3pPr>
            <a:lvl4pPr marL="864021" indent="-180005" algn="l" defTabSz="914423" rtl="0" eaLnBrk="1" latinLnBrk="0" hangingPunct="1">
              <a:spcBef>
                <a:spcPts val="200"/>
              </a:spcBef>
              <a:buClr>
                <a:srgbClr val="00395F"/>
              </a:buClr>
              <a:buFont typeface="Arial" panose="020B0604020202020204" pitchFamily="34" charset="0"/>
              <a:buChar char="–"/>
              <a:defRPr sz="14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4pPr>
            <a:lvl5pPr marL="1080027" indent="-180005" algn="l" defTabSz="914423" rtl="0" eaLnBrk="1" latinLnBrk="0" hangingPunct="1">
              <a:spcBef>
                <a:spcPts val="100"/>
              </a:spcBef>
              <a:buFont typeface="Arial" panose="020B0604020202020204" pitchFamily="34" charset="0"/>
              <a:buChar char="»"/>
              <a:defRPr sz="12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5pPr>
            <a:lvl6pPr marL="2514663"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74"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86"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97"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200" b="1">
                <a:solidFill>
                  <a:srgbClr val="00395F"/>
                </a:solidFill>
              </a:rPr>
              <a:t>Business unit</a:t>
            </a:r>
          </a:p>
        </p:txBody>
      </p:sp>
      <p:sp>
        <p:nvSpPr>
          <p:cNvPr id="134" name="Content Placeholder 2">
            <a:extLst>
              <a:ext uri="{FF2B5EF4-FFF2-40B4-BE49-F238E27FC236}">
                <a16:creationId xmlns:a16="http://schemas.microsoft.com/office/drawing/2014/main" id="{791B57CF-6973-35CE-2E8E-5B2BC2BFF25E}"/>
              </a:ext>
            </a:extLst>
          </p:cNvPr>
          <p:cNvSpPr txBox="1">
            <a:spLocks/>
          </p:cNvSpPr>
          <p:nvPr/>
        </p:nvSpPr>
        <p:spPr>
          <a:xfrm>
            <a:off x="10129479" y="251464"/>
            <a:ext cx="1894601" cy="528326"/>
          </a:xfrm>
          <a:prstGeom prst="rect">
            <a:avLst/>
          </a:prstGeom>
        </p:spPr>
        <p:txBody>
          <a:bodyPr vert="horz" lIns="91440" tIns="36000" rIns="91440" bIns="36000" rtlCol="0">
            <a:noAutofit/>
          </a:bodyPr>
          <a:lstStyle>
            <a:lvl1pPr marL="180005" indent="-180005" algn="l" defTabSz="914423" rtl="0" eaLnBrk="1" latinLnBrk="0" hangingPunct="1">
              <a:spcBef>
                <a:spcPts val="500"/>
              </a:spcBef>
              <a:buClr>
                <a:srgbClr val="079FC3"/>
              </a:buClr>
              <a:buSzPct val="70000"/>
              <a:buFont typeface="Wingdings" panose="05000000000000000000" pitchFamily="2" charset="2"/>
              <a:buChar char="§"/>
              <a:defRPr sz="20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1pPr>
            <a:lvl2pPr marL="432011" indent="-180005" algn="l" defTabSz="914423" rtl="0" eaLnBrk="1" latinLnBrk="0" hangingPunct="1">
              <a:spcBef>
                <a:spcPts val="400"/>
              </a:spcBef>
              <a:buClr>
                <a:srgbClr val="00395F"/>
              </a:buClr>
              <a:buFont typeface="Segoe UI" panose="020B0502040204020203" pitchFamily="34" charset="0"/>
              <a:buChar char="−"/>
              <a:defRPr sz="18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2pPr>
            <a:lvl3pPr marL="648016" indent="-180005" algn="l" defTabSz="914423" rtl="0" eaLnBrk="1" latinLnBrk="0" hangingPunct="1">
              <a:spcBef>
                <a:spcPts val="300"/>
              </a:spcBef>
              <a:buClr>
                <a:srgbClr val="004880"/>
              </a:buClr>
              <a:buSzPct val="80000"/>
              <a:buFont typeface="Wingdings" panose="05000000000000000000" pitchFamily="2" charset="2"/>
              <a:buChar char="§"/>
              <a:defRPr sz="16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3pPr>
            <a:lvl4pPr marL="864021" indent="-180005" algn="l" defTabSz="914423" rtl="0" eaLnBrk="1" latinLnBrk="0" hangingPunct="1">
              <a:spcBef>
                <a:spcPts val="200"/>
              </a:spcBef>
              <a:buClr>
                <a:srgbClr val="00395F"/>
              </a:buClr>
              <a:buFont typeface="Arial" panose="020B0604020202020204" pitchFamily="34" charset="0"/>
              <a:buChar char="–"/>
              <a:defRPr sz="14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4pPr>
            <a:lvl5pPr marL="1080027" indent="-180005" algn="l" defTabSz="914423" rtl="0" eaLnBrk="1" latinLnBrk="0" hangingPunct="1">
              <a:spcBef>
                <a:spcPts val="100"/>
              </a:spcBef>
              <a:buFont typeface="Arial" panose="020B0604020202020204" pitchFamily="34" charset="0"/>
              <a:buChar char="»"/>
              <a:defRPr sz="12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5pPr>
            <a:lvl6pPr marL="2514663"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74"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86"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97"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fontAlgn="auto">
              <a:spcAft>
                <a:spcPts val="0"/>
              </a:spcAft>
              <a:buNone/>
            </a:pPr>
            <a:r>
              <a:rPr lang="en-US" sz="1200" b="1">
                <a:solidFill>
                  <a:srgbClr val="00395F"/>
                </a:solidFill>
              </a:rPr>
              <a:t>Data Governance Organization</a:t>
            </a:r>
          </a:p>
        </p:txBody>
      </p:sp>
      <p:pic>
        <p:nvPicPr>
          <p:cNvPr id="135" name="Picture 11">
            <a:extLst>
              <a:ext uri="{FF2B5EF4-FFF2-40B4-BE49-F238E27FC236}">
                <a16:creationId xmlns:a16="http://schemas.microsoft.com/office/drawing/2014/main" id="{76AC164F-DD6F-7B0E-3252-1D4837A6CA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78045" y="285731"/>
            <a:ext cx="386268" cy="38626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837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B7A5-78B5-4A00-B031-FA2822488EB4}"/>
              </a:ext>
            </a:extLst>
          </p:cNvPr>
          <p:cNvSpPr>
            <a:spLocks noGrp="1"/>
          </p:cNvSpPr>
          <p:nvPr>
            <p:ph type="title"/>
          </p:nvPr>
        </p:nvSpPr>
        <p:spPr/>
        <p:txBody>
          <a:bodyPr/>
          <a:lstStyle/>
          <a:p>
            <a:r>
              <a:rPr lang="en-US" b="1"/>
              <a:t>Operating Model Centralized</a:t>
            </a:r>
            <a:endParaRPr lang="en-US" b="1">
              <a:solidFill>
                <a:srgbClr val="00B294"/>
              </a:solidFill>
            </a:endParaRPr>
          </a:p>
        </p:txBody>
      </p:sp>
      <p:sp>
        <p:nvSpPr>
          <p:cNvPr id="4" name="Rechthoek 3">
            <a:extLst>
              <a:ext uri="{FF2B5EF4-FFF2-40B4-BE49-F238E27FC236}">
                <a16:creationId xmlns:a16="http://schemas.microsoft.com/office/drawing/2014/main" id="{A53D7523-2D43-40DD-9CA7-40C1143E6241}"/>
              </a:ext>
            </a:extLst>
          </p:cNvPr>
          <p:cNvSpPr/>
          <p:nvPr/>
        </p:nvSpPr>
        <p:spPr>
          <a:xfrm>
            <a:off x="3484121" y="1036721"/>
            <a:ext cx="4307104" cy="69713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Executive Sponsor</a:t>
            </a:r>
          </a:p>
        </p:txBody>
      </p:sp>
      <p:sp>
        <p:nvSpPr>
          <p:cNvPr id="20" name="Rechthoek 19">
            <a:extLst>
              <a:ext uri="{FF2B5EF4-FFF2-40B4-BE49-F238E27FC236}">
                <a16:creationId xmlns:a16="http://schemas.microsoft.com/office/drawing/2014/main" id="{03C3574E-DA42-CE8F-2F8B-B8A97A31C599}"/>
              </a:ext>
            </a:extLst>
          </p:cNvPr>
          <p:cNvSpPr/>
          <p:nvPr/>
        </p:nvSpPr>
        <p:spPr>
          <a:xfrm>
            <a:off x="8166013" y="1036721"/>
            <a:ext cx="3464756" cy="69713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Steering </a:t>
            </a:r>
            <a:r>
              <a:rPr lang="nl-NL" b="1">
                <a:solidFill>
                  <a:prstClr val="white"/>
                </a:solidFill>
                <a:latin typeface="Segoe UI" panose="020B0502040204020203" pitchFamily="34" charset="0"/>
                <a:ea typeface="Segoe UI" panose="020B0502040204020203" pitchFamily="34" charset="0"/>
                <a:cs typeface="Segoe UI" panose="020B0502040204020203" pitchFamily="34" charset="0"/>
              </a:rPr>
              <a:t>C</a:t>
            </a:r>
            <a:r>
              <a:rPr kumimoji="0" lang="nl-NL" sz="1800" b="1"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ommittee</a:t>
            </a:r>
            <a:endParaRPr kumimoji="0" lang="nl-NL" sz="18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10" name="Groep 9">
            <a:extLst>
              <a:ext uri="{FF2B5EF4-FFF2-40B4-BE49-F238E27FC236}">
                <a16:creationId xmlns:a16="http://schemas.microsoft.com/office/drawing/2014/main" id="{F6234945-EA8E-9211-982F-B89E0DB99410}"/>
              </a:ext>
            </a:extLst>
          </p:cNvPr>
          <p:cNvGrpSpPr/>
          <p:nvPr/>
        </p:nvGrpSpPr>
        <p:grpSpPr>
          <a:xfrm>
            <a:off x="3484121" y="2146052"/>
            <a:ext cx="4307104" cy="1444050"/>
            <a:chOff x="2169068" y="2094299"/>
            <a:chExt cx="4307104" cy="1444050"/>
          </a:xfrm>
        </p:grpSpPr>
        <p:sp>
          <p:nvSpPr>
            <p:cNvPr id="21" name="Rectangle 44">
              <a:extLst>
                <a:ext uri="{FF2B5EF4-FFF2-40B4-BE49-F238E27FC236}">
                  <a16:creationId xmlns:a16="http://schemas.microsoft.com/office/drawing/2014/main" id="{6ED36865-DD36-625D-33D3-0E97DAEF744B}"/>
                </a:ext>
              </a:extLst>
            </p:cNvPr>
            <p:cNvSpPr/>
            <p:nvPr/>
          </p:nvSpPr>
          <p:spPr>
            <a:xfrm>
              <a:off x="2169068" y="2094299"/>
              <a:ext cx="4307104" cy="1444050"/>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grpSp>
          <p:nvGrpSpPr>
            <p:cNvPr id="8" name="Groep 7">
              <a:extLst>
                <a:ext uri="{FF2B5EF4-FFF2-40B4-BE49-F238E27FC236}">
                  <a16:creationId xmlns:a16="http://schemas.microsoft.com/office/drawing/2014/main" id="{1A58BA6C-4399-3F21-44D8-E58E91F66347}"/>
                </a:ext>
              </a:extLst>
            </p:cNvPr>
            <p:cNvGrpSpPr/>
            <p:nvPr/>
          </p:nvGrpSpPr>
          <p:grpSpPr>
            <a:xfrm>
              <a:off x="2277230" y="2116386"/>
              <a:ext cx="4090780" cy="1149605"/>
              <a:chOff x="2277230" y="2177093"/>
              <a:chExt cx="4090780" cy="1149605"/>
            </a:xfrm>
          </p:grpSpPr>
          <p:sp>
            <p:nvSpPr>
              <p:cNvPr id="22" name="Rechthoek 21">
                <a:extLst>
                  <a:ext uri="{FF2B5EF4-FFF2-40B4-BE49-F238E27FC236}">
                    <a16:creationId xmlns:a16="http://schemas.microsoft.com/office/drawing/2014/main" id="{65F61ED0-DACF-985C-3E8C-E611532C7679}"/>
                  </a:ext>
                </a:extLst>
              </p:cNvPr>
              <p:cNvSpPr/>
              <p:nvPr/>
            </p:nvSpPr>
            <p:spPr>
              <a:xfrm>
                <a:off x="2277230" y="3045875"/>
                <a:ext cx="4090780" cy="280823"/>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400">
                    <a:solidFill>
                      <a:schemeClr val="bg1"/>
                    </a:solidFill>
                    <a:latin typeface="Segoe UI" panose="020B0502040204020203" pitchFamily="34" charset="0"/>
                    <a:ea typeface="Segoe UI" panose="020B0502040204020203" pitchFamily="34" charset="0"/>
                    <a:cs typeface="Segoe UI" panose="020B0502040204020203" pitchFamily="34" charset="0"/>
                  </a:rPr>
                  <a:t>Data Owners </a:t>
                </a:r>
              </a:p>
            </p:txBody>
          </p:sp>
          <p:sp>
            <p:nvSpPr>
              <p:cNvPr id="24" name="Rechthoek 23">
                <a:extLst>
                  <a:ext uri="{FF2B5EF4-FFF2-40B4-BE49-F238E27FC236}">
                    <a16:creationId xmlns:a16="http://schemas.microsoft.com/office/drawing/2014/main" id="{C03206C4-7311-0980-6767-B6B70EF03AE3}"/>
                  </a:ext>
                </a:extLst>
              </p:cNvPr>
              <p:cNvSpPr/>
              <p:nvPr/>
            </p:nvSpPr>
            <p:spPr>
              <a:xfrm>
                <a:off x="2277230" y="2597010"/>
                <a:ext cx="4090780" cy="280823"/>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400">
                    <a:solidFill>
                      <a:schemeClr val="bg1"/>
                    </a:solidFill>
                    <a:latin typeface="Segoe UI" panose="020B0502040204020203" pitchFamily="34" charset="0"/>
                    <a:ea typeface="Segoe UI" panose="020B0502040204020203" pitchFamily="34" charset="0"/>
                    <a:cs typeface="Segoe UI" panose="020B0502040204020203" pitchFamily="34" charset="0"/>
                  </a:rPr>
                  <a:t>Chief Data Steward</a:t>
                </a:r>
              </a:p>
            </p:txBody>
          </p:sp>
          <p:sp>
            <p:nvSpPr>
              <p:cNvPr id="6" name="Tekstvak 5">
                <a:extLst>
                  <a:ext uri="{FF2B5EF4-FFF2-40B4-BE49-F238E27FC236}">
                    <a16:creationId xmlns:a16="http://schemas.microsoft.com/office/drawing/2014/main" id="{CEFF8FDA-AB3B-040A-4659-AA31CB74C5AF}"/>
                  </a:ext>
                </a:extLst>
              </p:cNvPr>
              <p:cNvSpPr txBox="1"/>
              <p:nvPr/>
            </p:nvSpPr>
            <p:spPr>
              <a:xfrm>
                <a:off x="3022328" y="2177093"/>
                <a:ext cx="2600584" cy="338554"/>
              </a:xfrm>
              <a:prstGeom prst="rect">
                <a:avLst/>
              </a:prstGeom>
              <a:noFill/>
            </p:spPr>
            <p:txBody>
              <a:bodyPr wrap="none" rtlCol="0">
                <a:spAutoFit/>
              </a:bodyPr>
              <a:lstStyle/>
              <a:p>
                <a:r>
                  <a:rPr lang="nl-NL" sz="1600" b="1">
                    <a:solidFill>
                      <a:srgbClr val="00395F"/>
                    </a:solidFill>
                    <a:latin typeface="Segoe UI" panose="020B0502040204020203" pitchFamily="34" charset="0"/>
                    <a:ea typeface="Segoe UI" panose="020B0502040204020203" pitchFamily="34" charset="0"/>
                    <a:cs typeface="Segoe UI" panose="020B0502040204020203" pitchFamily="34" charset="0"/>
                  </a:rPr>
                  <a:t>Data Governance Council</a:t>
                </a:r>
              </a:p>
            </p:txBody>
          </p:sp>
        </p:grpSp>
      </p:grpSp>
      <p:grpSp>
        <p:nvGrpSpPr>
          <p:cNvPr id="9" name="Groep 8">
            <a:extLst>
              <a:ext uri="{FF2B5EF4-FFF2-40B4-BE49-F238E27FC236}">
                <a16:creationId xmlns:a16="http://schemas.microsoft.com/office/drawing/2014/main" id="{1C35461F-B35B-3636-FC1B-D86EE8FB855D}"/>
              </a:ext>
            </a:extLst>
          </p:cNvPr>
          <p:cNvGrpSpPr/>
          <p:nvPr/>
        </p:nvGrpSpPr>
        <p:grpSpPr>
          <a:xfrm>
            <a:off x="3484122" y="3999248"/>
            <a:ext cx="4307104" cy="1444050"/>
            <a:chOff x="2169068" y="3775527"/>
            <a:chExt cx="4307104" cy="1444050"/>
          </a:xfrm>
        </p:grpSpPr>
        <p:sp>
          <p:nvSpPr>
            <p:cNvPr id="28" name="Rectangle 44">
              <a:extLst>
                <a:ext uri="{FF2B5EF4-FFF2-40B4-BE49-F238E27FC236}">
                  <a16:creationId xmlns:a16="http://schemas.microsoft.com/office/drawing/2014/main" id="{84BC53D3-282C-D00C-CB22-688E07275F35}"/>
                </a:ext>
              </a:extLst>
            </p:cNvPr>
            <p:cNvSpPr/>
            <p:nvPr/>
          </p:nvSpPr>
          <p:spPr>
            <a:xfrm>
              <a:off x="2169068" y="3775527"/>
              <a:ext cx="4307104" cy="1444050"/>
            </a:xfrm>
            <a:prstGeom prst="rect">
              <a:avLst/>
            </a:prstGeom>
            <a:solidFill>
              <a:srgbClr val="E5F5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US">
                <a:latin typeface="Segoe UI" panose="020B0502040204020203" pitchFamily="34" charset="0"/>
                <a:ea typeface="Segoe UI" panose="020B0502040204020203" pitchFamily="34" charset="0"/>
                <a:cs typeface="Segoe UI" panose="020B0502040204020203" pitchFamily="34" charset="0"/>
              </a:endParaRPr>
            </a:p>
          </p:txBody>
        </p:sp>
        <p:sp>
          <p:nvSpPr>
            <p:cNvPr id="29" name="Rechthoek 28">
              <a:extLst>
                <a:ext uri="{FF2B5EF4-FFF2-40B4-BE49-F238E27FC236}">
                  <a16:creationId xmlns:a16="http://schemas.microsoft.com/office/drawing/2014/main" id="{0CD53E92-371C-C13A-8054-3C82842B63B6}"/>
                </a:ext>
              </a:extLst>
            </p:cNvPr>
            <p:cNvSpPr/>
            <p:nvPr/>
          </p:nvSpPr>
          <p:spPr>
            <a:xfrm>
              <a:off x="2277230" y="4663693"/>
              <a:ext cx="4090780" cy="280823"/>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400">
                  <a:solidFill>
                    <a:schemeClr val="bg1"/>
                  </a:solidFill>
                  <a:latin typeface="Segoe UI" panose="020B0502040204020203" pitchFamily="34" charset="0"/>
                  <a:ea typeface="Segoe UI" panose="020B0502040204020203" pitchFamily="34" charset="0"/>
                  <a:cs typeface="Segoe UI" panose="020B0502040204020203" pitchFamily="34" charset="0"/>
                </a:rPr>
                <a:t>Technical Data Stewards</a:t>
              </a:r>
            </a:p>
          </p:txBody>
        </p:sp>
        <p:sp>
          <p:nvSpPr>
            <p:cNvPr id="30" name="Rechthoek 29">
              <a:extLst>
                <a:ext uri="{FF2B5EF4-FFF2-40B4-BE49-F238E27FC236}">
                  <a16:creationId xmlns:a16="http://schemas.microsoft.com/office/drawing/2014/main" id="{3A7FEC19-3187-CCC9-31FA-314D4B062AF5}"/>
                </a:ext>
              </a:extLst>
            </p:cNvPr>
            <p:cNvSpPr/>
            <p:nvPr/>
          </p:nvSpPr>
          <p:spPr>
            <a:xfrm>
              <a:off x="2277230" y="4214828"/>
              <a:ext cx="4090780" cy="280823"/>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400">
                  <a:solidFill>
                    <a:schemeClr val="bg1"/>
                  </a:solidFill>
                  <a:latin typeface="Segoe UI" panose="020B0502040204020203" pitchFamily="34" charset="0"/>
                  <a:ea typeface="Segoe UI" panose="020B0502040204020203" pitchFamily="34" charset="0"/>
                  <a:cs typeface="Segoe UI" panose="020B0502040204020203" pitchFamily="34" charset="0"/>
                </a:rPr>
                <a:t>Business Data Stewards</a:t>
              </a:r>
            </a:p>
          </p:txBody>
        </p:sp>
        <p:sp>
          <p:nvSpPr>
            <p:cNvPr id="31" name="Tekstvak 30">
              <a:extLst>
                <a:ext uri="{FF2B5EF4-FFF2-40B4-BE49-F238E27FC236}">
                  <a16:creationId xmlns:a16="http://schemas.microsoft.com/office/drawing/2014/main" id="{74B8456C-4310-698E-48D2-2E9D0EDEA1CC}"/>
                </a:ext>
              </a:extLst>
            </p:cNvPr>
            <p:cNvSpPr txBox="1"/>
            <p:nvPr/>
          </p:nvSpPr>
          <p:spPr>
            <a:xfrm>
              <a:off x="3540386" y="3794911"/>
              <a:ext cx="1564467" cy="338554"/>
            </a:xfrm>
            <a:prstGeom prst="rect">
              <a:avLst/>
            </a:prstGeom>
            <a:noFill/>
          </p:spPr>
          <p:txBody>
            <a:bodyPr wrap="none" rtlCol="0">
              <a:spAutoFit/>
            </a:bodyPr>
            <a:lstStyle/>
            <a:p>
              <a:r>
                <a:rPr lang="nl-NL" sz="1600" b="1">
                  <a:solidFill>
                    <a:srgbClr val="00395F"/>
                  </a:solidFill>
                  <a:latin typeface="Segoe UI" panose="020B0502040204020203" pitchFamily="34" charset="0"/>
                  <a:ea typeface="Segoe UI" panose="020B0502040204020203" pitchFamily="34" charset="0"/>
                  <a:cs typeface="Segoe UI" panose="020B0502040204020203" pitchFamily="34" charset="0"/>
                </a:rPr>
                <a:t>Data Stewards</a:t>
              </a:r>
            </a:p>
          </p:txBody>
        </p:sp>
      </p:grpSp>
      <p:sp>
        <p:nvSpPr>
          <p:cNvPr id="51" name="Rechthoek 50">
            <a:extLst>
              <a:ext uri="{FF2B5EF4-FFF2-40B4-BE49-F238E27FC236}">
                <a16:creationId xmlns:a16="http://schemas.microsoft.com/office/drawing/2014/main" id="{236F906E-FD14-C18A-E1C0-BC0503F5EF38}"/>
              </a:ext>
            </a:extLst>
          </p:cNvPr>
          <p:cNvSpPr/>
          <p:nvPr/>
        </p:nvSpPr>
        <p:spPr>
          <a:xfrm>
            <a:off x="1486580" y="5954932"/>
            <a:ext cx="1883509" cy="28487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200">
                <a:solidFill>
                  <a:schemeClr val="bg1"/>
                </a:solidFill>
                <a:latin typeface="Segoe UI" panose="020B0502040204020203" pitchFamily="34" charset="0"/>
                <a:ea typeface="Segoe UI" panose="020B0502040204020203" pitchFamily="34" charset="0"/>
                <a:cs typeface="Segoe UI" panose="020B0502040204020203" pitchFamily="34" charset="0"/>
              </a:rPr>
              <a:t>Business Unit 4</a:t>
            </a:r>
          </a:p>
        </p:txBody>
      </p:sp>
      <p:sp>
        <p:nvSpPr>
          <p:cNvPr id="35" name="Rechthoek 34">
            <a:extLst>
              <a:ext uri="{FF2B5EF4-FFF2-40B4-BE49-F238E27FC236}">
                <a16:creationId xmlns:a16="http://schemas.microsoft.com/office/drawing/2014/main" id="{9D521E8C-A659-6A4B-F5FE-BF22365BEABD}"/>
              </a:ext>
            </a:extLst>
          </p:cNvPr>
          <p:cNvSpPr/>
          <p:nvPr/>
        </p:nvSpPr>
        <p:spPr>
          <a:xfrm>
            <a:off x="3592283" y="5954932"/>
            <a:ext cx="1883509" cy="28487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200">
                <a:solidFill>
                  <a:schemeClr val="bg1"/>
                </a:solidFill>
                <a:latin typeface="Segoe UI" panose="020B0502040204020203" pitchFamily="34" charset="0"/>
                <a:ea typeface="Segoe UI" panose="020B0502040204020203" pitchFamily="34" charset="0"/>
                <a:cs typeface="Segoe UI" panose="020B0502040204020203" pitchFamily="34" charset="0"/>
              </a:rPr>
              <a:t>Business Unit 4</a:t>
            </a:r>
          </a:p>
        </p:txBody>
      </p:sp>
      <p:sp>
        <p:nvSpPr>
          <p:cNvPr id="41" name="Rechthoek 40">
            <a:extLst>
              <a:ext uri="{FF2B5EF4-FFF2-40B4-BE49-F238E27FC236}">
                <a16:creationId xmlns:a16="http://schemas.microsoft.com/office/drawing/2014/main" id="{9A468F5E-7B26-79B5-0410-0B6DE8DAF03F}"/>
              </a:ext>
            </a:extLst>
          </p:cNvPr>
          <p:cNvSpPr/>
          <p:nvPr/>
        </p:nvSpPr>
        <p:spPr>
          <a:xfrm>
            <a:off x="5664313" y="5954932"/>
            <a:ext cx="1883509" cy="28487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200">
                <a:solidFill>
                  <a:schemeClr val="bg1"/>
                </a:solidFill>
                <a:latin typeface="Segoe UI" panose="020B0502040204020203" pitchFamily="34" charset="0"/>
                <a:ea typeface="Segoe UI" panose="020B0502040204020203" pitchFamily="34" charset="0"/>
                <a:cs typeface="Segoe UI" panose="020B0502040204020203" pitchFamily="34" charset="0"/>
              </a:rPr>
              <a:t>Business Unit 4</a:t>
            </a:r>
          </a:p>
        </p:txBody>
      </p:sp>
      <p:sp>
        <p:nvSpPr>
          <p:cNvPr id="43" name="Rechthoek 42">
            <a:extLst>
              <a:ext uri="{FF2B5EF4-FFF2-40B4-BE49-F238E27FC236}">
                <a16:creationId xmlns:a16="http://schemas.microsoft.com/office/drawing/2014/main" id="{437F97C5-6D1C-D037-2F6C-7EEE23EB22ED}"/>
              </a:ext>
            </a:extLst>
          </p:cNvPr>
          <p:cNvSpPr/>
          <p:nvPr/>
        </p:nvSpPr>
        <p:spPr>
          <a:xfrm>
            <a:off x="7770014" y="5954932"/>
            <a:ext cx="1883509" cy="28487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nl-NL" sz="1200">
                <a:solidFill>
                  <a:schemeClr val="bg1"/>
                </a:solidFill>
                <a:latin typeface="Segoe UI" panose="020B0502040204020203" pitchFamily="34" charset="0"/>
                <a:ea typeface="Segoe UI" panose="020B0502040204020203" pitchFamily="34" charset="0"/>
                <a:cs typeface="Segoe UI" panose="020B0502040204020203" pitchFamily="34" charset="0"/>
              </a:rPr>
              <a:t>Business Unit 4</a:t>
            </a:r>
          </a:p>
        </p:txBody>
      </p:sp>
      <p:cxnSp>
        <p:nvCxnSpPr>
          <p:cNvPr id="5" name="Verbindingslijn: gebogen 4">
            <a:extLst>
              <a:ext uri="{FF2B5EF4-FFF2-40B4-BE49-F238E27FC236}">
                <a16:creationId xmlns:a16="http://schemas.microsoft.com/office/drawing/2014/main" id="{893C26BF-A52E-F90F-CA3B-BDD1661605E8}"/>
              </a:ext>
            </a:extLst>
          </p:cNvPr>
          <p:cNvCxnSpPr>
            <a:stCxn id="28" idx="2"/>
            <a:endCxn id="51" idx="0"/>
          </p:cNvCxnSpPr>
          <p:nvPr/>
        </p:nvCxnSpPr>
        <p:spPr>
          <a:xfrm rot="5400000">
            <a:off x="3777188" y="4094446"/>
            <a:ext cx="511634" cy="3209339"/>
          </a:xfrm>
          <a:prstGeom prst="bent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Verbindingslijn: gebogen 10">
            <a:extLst>
              <a:ext uri="{FF2B5EF4-FFF2-40B4-BE49-F238E27FC236}">
                <a16:creationId xmlns:a16="http://schemas.microsoft.com/office/drawing/2014/main" id="{75407F5F-6066-2F98-9B35-ECA45129EA41}"/>
              </a:ext>
            </a:extLst>
          </p:cNvPr>
          <p:cNvCxnSpPr>
            <a:stCxn id="28" idx="2"/>
            <a:endCxn id="43" idx="0"/>
          </p:cNvCxnSpPr>
          <p:nvPr/>
        </p:nvCxnSpPr>
        <p:spPr>
          <a:xfrm rot="16200000" flipH="1">
            <a:off x="6918904" y="4162067"/>
            <a:ext cx="511634" cy="3074095"/>
          </a:xfrm>
          <a:prstGeom prst="bent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Verbindingslijn: gebogen 12">
            <a:extLst>
              <a:ext uri="{FF2B5EF4-FFF2-40B4-BE49-F238E27FC236}">
                <a16:creationId xmlns:a16="http://schemas.microsoft.com/office/drawing/2014/main" id="{A29EB131-51A9-B0E7-463D-1DE9EC3BA53D}"/>
              </a:ext>
            </a:extLst>
          </p:cNvPr>
          <p:cNvCxnSpPr>
            <a:stCxn id="28" idx="2"/>
            <a:endCxn id="35" idx="0"/>
          </p:cNvCxnSpPr>
          <p:nvPr/>
        </p:nvCxnSpPr>
        <p:spPr>
          <a:xfrm rot="5400000">
            <a:off x="4830039" y="5147297"/>
            <a:ext cx="511634" cy="1103636"/>
          </a:xfrm>
          <a:prstGeom prst="bent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Verbindingslijn: gebogen 14">
            <a:extLst>
              <a:ext uri="{FF2B5EF4-FFF2-40B4-BE49-F238E27FC236}">
                <a16:creationId xmlns:a16="http://schemas.microsoft.com/office/drawing/2014/main" id="{ED476D0B-8AD6-5111-7CAD-94991C4E967F}"/>
              </a:ext>
            </a:extLst>
          </p:cNvPr>
          <p:cNvCxnSpPr>
            <a:stCxn id="28" idx="2"/>
            <a:endCxn id="41" idx="0"/>
          </p:cNvCxnSpPr>
          <p:nvPr/>
        </p:nvCxnSpPr>
        <p:spPr>
          <a:xfrm rot="16200000" flipH="1">
            <a:off x="5866054" y="5214918"/>
            <a:ext cx="511634" cy="968394"/>
          </a:xfrm>
          <a:prstGeom prst="bentConnector3">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echte verbindingslijn met pijl 16">
            <a:extLst>
              <a:ext uri="{FF2B5EF4-FFF2-40B4-BE49-F238E27FC236}">
                <a16:creationId xmlns:a16="http://schemas.microsoft.com/office/drawing/2014/main" id="{3861861C-067E-5B33-9D19-4FB24F7D932E}"/>
              </a:ext>
            </a:extLst>
          </p:cNvPr>
          <p:cNvCxnSpPr>
            <a:stCxn id="4" idx="3"/>
            <a:endCxn id="20" idx="1"/>
          </p:cNvCxnSpPr>
          <p:nvPr/>
        </p:nvCxnSpPr>
        <p:spPr>
          <a:xfrm>
            <a:off x="7791225" y="1385289"/>
            <a:ext cx="374788"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1E3D2D21-15C9-11C7-03D0-00A3FA15A385}"/>
              </a:ext>
            </a:extLst>
          </p:cNvPr>
          <p:cNvCxnSpPr>
            <a:stCxn id="4" idx="2"/>
            <a:endCxn id="6" idx="0"/>
          </p:cNvCxnSpPr>
          <p:nvPr/>
        </p:nvCxnSpPr>
        <p:spPr>
          <a:xfrm>
            <a:off x="5637673" y="1733857"/>
            <a:ext cx="0" cy="434282"/>
          </a:xfrm>
          <a:prstGeom prst="straightConnector1">
            <a:avLst/>
          </a:prstGeom>
          <a:ln w="19050">
            <a:solidFill>
              <a:srgbClr val="D2D2D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a:extLst>
              <a:ext uri="{FF2B5EF4-FFF2-40B4-BE49-F238E27FC236}">
                <a16:creationId xmlns:a16="http://schemas.microsoft.com/office/drawing/2014/main" id="{C5616516-1B17-4C72-1D7C-CD931C922D58}"/>
              </a:ext>
            </a:extLst>
          </p:cNvPr>
          <p:cNvCxnSpPr>
            <a:stCxn id="21" idx="2"/>
            <a:endCxn id="31" idx="0"/>
          </p:cNvCxnSpPr>
          <p:nvPr/>
        </p:nvCxnSpPr>
        <p:spPr>
          <a:xfrm>
            <a:off x="5637673" y="3590102"/>
            <a:ext cx="1" cy="428530"/>
          </a:xfrm>
          <a:prstGeom prst="straightConnector1">
            <a:avLst/>
          </a:prstGeom>
          <a:ln w="19050">
            <a:solidFill>
              <a:srgbClr val="D2D2D2"/>
            </a:solidFill>
            <a:tailEnd type="triangle"/>
          </a:ln>
        </p:spPr>
        <p:style>
          <a:lnRef idx="1">
            <a:schemeClr val="accent1"/>
          </a:lnRef>
          <a:fillRef idx="0">
            <a:schemeClr val="accent1"/>
          </a:fillRef>
          <a:effectRef idx="0">
            <a:schemeClr val="accent1"/>
          </a:effectRef>
          <a:fontRef idx="minor">
            <a:schemeClr val="tx1"/>
          </a:fontRef>
        </p:style>
      </p:cxnSp>
      <p:sp>
        <p:nvSpPr>
          <p:cNvPr id="52" name="Textfeld 17">
            <a:extLst>
              <a:ext uri="{FF2B5EF4-FFF2-40B4-BE49-F238E27FC236}">
                <a16:creationId xmlns:a16="http://schemas.microsoft.com/office/drawing/2014/main" id="{3E2E8E61-351D-670C-CA90-026B3E3C429B}"/>
              </a:ext>
            </a:extLst>
          </p:cNvPr>
          <p:cNvSpPr txBox="1"/>
          <p:nvPr/>
        </p:nvSpPr>
        <p:spPr>
          <a:xfrm>
            <a:off x="553846" y="730534"/>
            <a:ext cx="7573239" cy="427425"/>
          </a:xfrm>
          <a:prstGeom prst="rect">
            <a:avLst/>
          </a:prstGeom>
          <a:noFill/>
        </p:spPr>
        <p:txBody>
          <a:bodyPr wrap="square" lIns="91440" tIns="45720" rIns="91440" bIns="45720" rtlCol="0" anchor="t">
            <a:spAutoFit/>
          </a:bodyPr>
          <a:lstStyle/>
          <a:p>
            <a:pPr>
              <a:lnSpc>
                <a:spcPct val="120000"/>
              </a:lnSpc>
            </a:pPr>
            <a:r>
              <a:rPr lang="en-US" sz="2000" b="1">
                <a:solidFill>
                  <a:srgbClr val="079FC3"/>
                </a:solidFill>
                <a:latin typeface="Segoe UI"/>
                <a:ea typeface="Segoe UI" panose="020B0502040204020203" pitchFamily="34" charset="0"/>
                <a:cs typeface="Segoe UI"/>
              </a:rPr>
              <a:t>Example</a:t>
            </a:r>
            <a:endParaRPr lang="en-US" sz="2000" b="1">
              <a:solidFill>
                <a:srgbClr val="079FC3"/>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64591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B7A5-78B5-4A00-B031-FA2822488EB4}"/>
              </a:ext>
            </a:extLst>
          </p:cNvPr>
          <p:cNvSpPr>
            <a:spLocks noGrp="1"/>
          </p:cNvSpPr>
          <p:nvPr>
            <p:ph type="title"/>
          </p:nvPr>
        </p:nvSpPr>
        <p:spPr/>
        <p:txBody>
          <a:bodyPr/>
          <a:lstStyle/>
          <a:p>
            <a:r>
              <a:rPr lang="en-US" b="1"/>
              <a:t>Operating Model Decentralized</a:t>
            </a:r>
            <a:endParaRPr lang="en-US" b="1">
              <a:solidFill>
                <a:srgbClr val="00B294"/>
              </a:solidFill>
            </a:endParaRPr>
          </a:p>
        </p:txBody>
      </p:sp>
      <p:sp>
        <p:nvSpPr>
          <p:cNvPr id="4" name="Rechthoek 3">
            <a:extLst>
              <a:ext uri="{FF2B5EF4-FFF2-40B4-BE49-F238E27FC236}">
                <a16:creationId xmlns:a16="http://schemas.microsoft.com/office/drawing/2014/main" id="{A53D7523-2D43-40DD-9CA7-40C1143E6241}"/>
              </a:ext>
            </a:extLst>
          </p:cNvPr>
          <p:cNvSpPr/>
          <p:nvPr/>
        </p:nvSpPr>
        <p:spPr>
          <a:xfrm>
            <a:off x="1690739" y="1403928"/>
            <a:ext cx="8810522" cy="697136"/>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Steering </a:t>
            </a:r>
            <a:r>
              <a:rPr lang="nl-NL" b="1">
                <a:solidFill>
                  <a:prstClr val="white"/>
                </a:solidFill>
                <a:latin typeface="Segoe UI" panose="020B0502040204020203" pitchFamily="34" charset="0"/>
                <a:ea typeface="Segoe UI" panose="020B0502040204020203" pitchFamily="34" charset="0"/>
                <a:cs typeface="Segoe UI" panose="020B0502040204020203" pitchFamily="34" charset="0"/>
              </a:rPr>
              <a:t>C</a:t>
            </a:r>
            <a:r>
              <a:rPr kumimoji="0" lang="nl-NL" sz="1800" b="1" i="0" u="none" strike="noStrike" kern="1200" cap="none" spc="0" normalizeH="0" baseline="0" noProof="0" err="1">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ommitee</a:t>
            </a:r>
            <a:endParaRPr kumimoji="0" lang="nl-NL" sz="1800" b="1"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Rechthoek 45">
            <a:extLst>
              <a:ext uri="{FF2B5EF4-FFF2-40B4-BE49-F238E27FC236}">
                <a16:creationId xmlns:a16="http://schemas.microsoft.com/office/drawing/2014/main" id="{AECA3895-9EB2-A12C-D664-08D2C1E75757}"/>
              </a:ext>
            </a:extLst>
          </p:cNvPr>
          <p:cNvSpPr/>
          <p:nvPr/>
        </p:nvSpPr>
        <p:spPr>
          <a:xfrm>
            <a:off x="1690739" y="2767197"/>
            <a:ext cx="2622008" cy="1261139"/>
          </a:xfrm>
          <a:prstGeom prst="rect">
            <a:avLst/>
          </a:prstGeom>
          <a:gradFill flip="none" rotWithShape="1">
            <a:gsLst>
              <a:gs pos="0">
                <a:srgbClr val="00395F"/>
              </a:gs>
              <a:gs pos="49000">
                <a:srgbClr val="00395F"/>
              </a:gs>
              <a:gs pos="0">
                <a:srgbClr val="004D68"/>
              </a:gs>
              <a:gs pos="50000">
                <a:srgbClr val="00B294"/>
              </a:gs>
              <a:gs pos="100000">
                <a:srgbClr val="00B294"/>
              </a:gs>
            </a:gsLst>
            <a:lin ang="3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600">
                <a:solidFill>
                  <a:schemeClr val="bg1"/>
                </a:solidFill>
                <a:latin typeface="Segoe UI"/>
                <a:ea typeface="Segoe UI" panose="020B0502040204020203" pitchFamily="34" charset="0"/>
                <a:cs typeface="Segoe UI"/>
              </a:rPr>
              <a:t>Data Governance Council Business Unit 1</a:t>
            </a:r>
            <a:endParaRPr lang="en-US" sz="160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7" name="Rechthoek 46">
            <a:extLst>
              <a:ext uri="{FF2B5EF4-FFF2-40B4-BE49-F238E27FC236}">
                <a16:creationId xmlns:a16="http://schemas.microsoft.com/office/drawing/2014/main" id="{3B063597-14EB-D16E-6647-0AEA0B24AB45}"/>
              </a:ext>
            </a:extLst>
          </p:cNvPr>
          <p:cNvSpPr/>
          <p:nvPr/>
        </p:nvSpPr>
        <p:spPr>
          <a:xfrm>
            <a:off x="4785227" y="2767195"/>
            <a:ext cx="2622008" cy="1261139"/>
          </a:xfrm>
          <a:prstGeom prst="rect">
            <a:avLst/>
          </a:prstGeom>
          <a:gradFill flip="none" rotWithShape="1">
            <a:gsLst>
              <a:gs pos="0">
                <a:srgbClr val="00395F"/>
              </a:gs>
              <a:gs pos="49000">
                <a:srgbClr val="00395F"/>
              </a:gs>
              <a:gs pos="0">
                <a:srgbClr val="004D68"/>
              </a:gs>
              <a:gs pos="50000">
                <a:srgbClr val="00B294"/>
              </a:gs>
              <a:gs pos="100000">
                <a:srgbClr val="00B294"/>
              </a:gs>
            </a:gsLst>
            <a:lin ang="3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600">
                <a:solidFill>
                  <a:schemeClr val="bg1"/>
                </a:solidFill>
                <a:latin typeface="Segoe UI"/>
                <a:cs typeface="Segoe UI"/>
              </a:rPr>
              <a:t>Data Governance Council Business Unit 2</a:t>
            </a:r>
          </a:p>
        </p:txBody>
      </p:sp>
      <p:sp>
        <p:nvSpPr>
          <p:cNvPr id="48" name="Rechthoek 47">
            <a:extLst>
              <a:ext uri="{FF2B5EF4-FFF2-40B4-BE49-F238E27FC236}">
                <a16:creationId xmlns:a16="http://schemas.microsoft.com/office/drawing/2014/main" id="{68ABFB1F-6F35-56B3-BD9F-280871489F2A}"/>
              </a:ext>
            </a:extLst>
          </p:cNvPr>
          <p:cNvSpPr/>
          <p:nvPr/>
        </p:nvSpPr>
        <p:spPr>
          <a:xfrm>
            <a:off x="7879253" y="2767195"/>
            <a:ext cx="2622008" cy="1261139"/>
          </a:xfrm>
          <a:prstGeom prst="rect">
            <a:avLst/>
          </a:prstGeom>
          <a:gradFill flip="none" rotWithShape="1">
            <a:gsLst>
              <a:gs pos="0">
                <a:srgbClr val="00395F"/>
              </a:gs>
              <a:gs pos="49000">
                <a:srgbClr val="00395F"/>
              </a:gs>
              <a:gs pos="0">
                <a:srgbClr val="004D68"/>
              </a:gs>
              <a:gs pos="50000">
                <a:srgbClr val="00B294"/>
              </a:gs>
              <a:gs pos="100000">
                <a:srgbClr val="00B294"/>
              </a:gs>
            </a:gsLst>
            <a:lin ang="3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600">
                <a:solidFill>
                  <a:schemeClr val="bg1"/>
                </a:solidFill>
                <a:latin typeface="Segoe UI"/>
                <a:cs typeface="Segoe UI"/>
              </a:rPr>
              <a:t>Data Governance Council Business Unit 3</a:t>
            </a:r>
          </a:p>
        </p:txBody>
      </p:sp>
      <p:sp>
        <p:nvSpPr>
          <p:cNvPr id="52" name="Rechthoek 51">
            <a:extLst>
              <a:ext uri="{FF2B5EF4-FFF2-40B4-BE49-F238E27FC236}">
                <a16:creationId xmlns:a16="http://schemas.microsoft.com/office/drawing/2014/main" id="{FED21494-65C4-092E-55C0-6CB27DC0BCCD}"/>
              </a:ext>
            </a:extLst>
          </p:cNvPr>
          <p:cNvSpPr/>
          <p:nvPr/>
        </p:nvSpPr>
        <p:spPr>
          <a:xfrm>
            <a:off x="1690739" y="4472172"/>
            <a:ext cx="2622008" cy="1261139"/>
          </a:xfrm>
          <a:prstGeom prst="rect">
            <a:avLst/>
          </a:prstGeom>
          <a:gradFill flip="none" rotWithShape="1">
            <a:gsLst>
              <a:gs pos="0">
                <a:srgbClr val="00395F"/>
              </a:gs>
              <a:gs pos="49000">
                <a:srgbClr val="00395F"/>
              </a:gs>
              <a:gs pos="0">
                <a:srgbClr val="004D68"/>
              </a:gs>
              <a:gs pos="50000">
                <a:srgbClr val="00B294"/>
              </a:gs>
              <a:gs pos="100000">
                <a:srgbClr val="00B294"/>
              </a:gs>
            </a:gsLst>
            <a:lin ang="3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600">
                <a:solidFill>
                  <a:schemeClr val="bg1"/>
                </a:solidFill>
                <a:latin typeface="Segoe UI"/>
                <a:cs typeface="Segoe UI"/>
              </a:rPr>
              <a:t>Business Unit </a:t>
            </a:r>
          </a:p>
          <a:p>
            <a:pPr algn="ctr"/>
            <a:r>
              <a:rPr lang="en-US" sz="1600">
                <a:solidFill>
                  <a:schemeClr val="bg1"/>
                </a:solidFill>
                <a:latin typeface="Segoe UI"/>
                <a:cs typeface="Segoe UI"/>
              </a:rPr>
              <a:t>Data Stewards</a:t>
            </a:r>
          </a:p>
        </p:txBody>
      </p:sp>
      <p:sp>
        <p:nvSpPr>
          <p:cNvPr id="53" name="Rechthoek 52">
            <a:extLst>
              <a:ext uri="{FF2B5EF4-FFF2-40B4-BE49-F238E27FC236}">
                <a16:creationId xmlns:a16="http://schemas.microsoft.com/office/drawing/2014/main" id="{0701F3D7-E4B5-501C-3DC6-DC2EAD6542A5}"/>
              </a:ext>
            </a:extLst>
          </p:cNvPr>
          <p:cNvSpPr/>
          <p:nvPr/>
        </p:nvSpPr>
        <p:spPr>
          <a:xfrm>
            <a:off x="4784996" y="4488015"/>
            <a:ext cx="2622008" cy="1261139"/>
          </a:xfrm>
          <a:prstGeom prst="rect">
            <a:avLst/>
          </a:prstGeom>
          <a:gradFill flip="none" rotWithShape="1">
            <a:gsLst>
              <a:gs pos="0">
                <a:srgbClr val="00395F"/>
              </a:gs>
              <a:gs pos="49000">
                <a:srgbClr val="00395F"/>
              </a:gs>
              <a:gs pos="0">
                <a:srgbClr val="004D68"/>
              </a:gs>
              <a:gs pos="50000">
                <a:srgbClr val="00B294"/>
              </a:gs>
              <a:gs pos="100000">
                <a:srgbClr val="00B294"/>
              </a:gs>
            </a:gsLst>
            <a:lin ang="3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600">
                <a:solidFill>
                  <a:schemeClr val="bg1"/>
                </a:solidFill>
                <a:latin typeface="Segoe UI"/>
                <a:cs typeface="Segoe UI"/>
              </a:rPr>
              <a:t>Business Unit </a:t>
            </a:r>
          </a:p>
          <a:p>
            <a:pPr algn="ctr"/>
            <a:r>
              <a:rPr lang="en-US" sz="1600">
                <a:solidFill>
                  <a:schemeClr val="bg1"/>
                </a:solidFill>
                <a:latin typeface="Segoe UI"/>
                <a:cs typeface="Segoe UI"/>
              </a:rPr>
              <a:t>Data Stewards</a:t>
            </a:r>
          </a:p>
        </p:txBody>
      </p:sp>
      <p:sp>
        <p:nvSpPr>
          <p:cNvPr id="54" name="Rechthoek 53">
            <a:extLst>
              <a:ext uri="{FF2B5EF4-FFF2-40B4-BE49-F238E27FC236}">
                <a16:creationId xmlns:a16="http://schemas.microsoft.com/office/drawing/2014/main" id="{EDE9DE1E-177B-6878-144F-1F49818BF538}"/>
              </a:ext>
            </a:extLst>
          </p:cNvPr>
          <p:cNvSpPr/>
          <p:nvPr/>
        </p:nvSpPr>
        <p:spPr>
          <a:xfrm>
            <a:off x="7879253" y="4472171"/>
            <a:ext cx="2622008" cy="1261139"/>
          </a:xfrm>
          <a:prstGeom prst="rect">
            <a:avLst/>
          </a:prstGeom>
          <a:gradFill flip="none" rotWithShape="1">
            <a:gsLst>
              <a:gs pos="0">
                <a:srgbClr val="00395F"/>
              </a:gs>
              <a:gs pos="49000">
                <a:srgbClr val="00395F"/>
              </a:gs>
              <a:gs pos="0">
                <a:srgbClr val="004D68"/>
              </a:gs>
              <a:gs pos="50000">
                <a:srgbClr val="00B294"/>
              </a:gs>
              <a:gs pos="100000">
                <a:srgbClr val="00B294"/>
              </a:gs>
            </a:gsLst>
            <a:lin ang="3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1600">
                <a:solidFill>
                  <a:schemeClr val="bg1"/>
                </a:solidFill>
                <a:latin typeface="Segoe UI"/>
                <a:cs typeface="Segoe UI"/>
              </a:rPr>
              <a:t>Business Unit </a:t>
            </a:r>
          </a:p>
          <a:p>
            <a:pPr algn="ctr"/>
            <a:r>
              <a:rPr lang="en-US" sz="1600">
                <a:solidFill>
                  <a:schemeClr val="bg1"/>
                </a:solidFill>
                <a:latin typeface="Segoe UI"/>
                <a:cs typeface="Segoe UI"/>
              </a:rPr>
              <a:t>Data Stewards</a:t>
            </a:r>
          </a:p>
        </p:txBody>
      </p:sp>
      <p:cxnSp>
        <p:nvCxnSpPr>
          <p:cNvPr id="19" name="Rechte verbindingslijn met pijl 18">
            <a:extLst>
              <a:ext uri="{FF2B5EF4-FFF2-40B4-BE49-F238E27FC236}">
                <a16:creationId xmlns:a16="http://schemas.microsoft.com/office/drawing/2014/main" id="{4DE83296-B8D7-DC9F-97E9-2685BCA502E2}"/>
              </a:ext>
            </a:extLst>
          </p:cNvPr>
          <p:cNvCxnSpPr>
            <a:cxnSpLocks/>
          </p:cNvCxnSpPr>
          <p:nvPr/>
        </p:nvCxnSpPr>
        <p:spPr>
          <a:xfrm>
            <a:off x="2970135" y="4028334"/>
            <a:ext cx="0" cy="390525"/>
          </a:xfrm>
          <a:prstGeom prst="straightConnector1">
            <a:avLst/>
          </a:prstGeom>
          <a:ln w="19050">
            <a:solidFill>
              <a:srgbClr val="D2D2D2"/>
            </a:solidFill>
            <a:tailEnd type="triangle"/>
          </a:ln>
        </p:spPr>
        <p:style>
          <a:lnRef idx="1">
            <a:schemeClr val="accent1"/>
          </a:lnRef>
          <a:fillRef idx="0">
            <a:schemeClr val="accent1"/>
          </a:fillRef>
          <a:effectRef idx="0">
            <a:schemeClr val="accent1"/>
          </a:effectRef>
          <a:fontRef idx="minor">
            <a:schemeClr val="tx1"/>
          </a:fontRef>
        </p:style>
      </p:cxnSp>
      <p:cxnSp>
        <p:nvCxnSpPr>
          <p:cNvPr id="66" name="Rechte verbindingslijn met pijl 65">
            <a:extLst>
              <a:ext uri="{FF2B5EF4-FFF2-40B4-BE49-F238E27FC236}">
                <a16:creationId xmlns:a16="http://schemas.microsoft.com/office/drawing/2014/main" id="{66098B08-C54C-19B0-5D45-036F684A7334}"/>
              </a:ext>
            </a:extLst>
          </p:cNvPr>
          <p:cNvCxnSpPr>
            <a:cxnSpLocks/>
          </p:cNvCxnSpPr>
          <p:nvPr/>
        </p:nvCxnSpPr>
        <p:spPr>
          <a:xfrm>
            <a:off x="6094335" y="4028334"/>
            <a:ext cx="0" cy="390525"/>
          </a:xfrm>
          <a:prstGeom prst="straightConnector1">
            <a:avLst/>
          </a:prstGeom>
          <a:ln w="19050">
            <a:solidFill>
              <a:srgbClr val="D2D2D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Rechte verbindingslijn met pijl 66">
            <a:extLst>
              <a:ext uri="{FF2B5EF4-FFF2-40B4-BE49-F238E27FC236}">
                <a16:creationId xmlns:a16="http://schemas.microsoft.com/office/drawing/2014/main" id="{FC0F5967-1A41-28FF-4A15-0D1809250E43}"/>
              </a:ext>
            </a:extLst>
          </p:cNvPr>
          <p:cNvCxnSpPr>
            <a:cxnSpLocks/>
          </p:cNvCxnSpPr>
          <p:nvPr/>
        </p:nvCxnSpPr>
        <p:spPr>
          <a:xfrm>
            <a:off x="9304260" y="4028334"/>
            <a:ext cx="0" cy="390525"/>
          </a:xfrm>
          <a:prstGeom prst="straightConnector1">
            <a:avLst/>
          </a:prstGeom>
          <a:ln w="19050">
            <a:solidFill>
              <a:srgbClr val="D2D2D2"/>
            </a:solidFill>
            <a:tailEnd type="triangle"/>
          </a:ln>
        </p:spPr>
        <p:style>
          <a:lnRef idx="1">
            <a:schemeClr val="accent1"/>
          </a:lnRef>
          <a:fillRef idx="0">
            <a:schemeClr val="accent1"/>
          </a:fillRef>
          <a:effectRef idx="0">
            <a:schemeClr val="accent1"/>
          </a:effectRef>
          <a:fontRef idx="minor">
            <a:schemeClr val="tx1"/>
          </a:fontRef>
        </p:style>
      </p:cxnSp>
      <p:cxnSp>
        <p:nvCxnSpPr>
          <p:cNvPr id="7" name="Verbindingslijn: gebogen 6">
            <a:extLst>
              <a:ext uri="{FF2B5EF4-FFF2-40B4-BE49-F238E27FC236}">
                <a16:creationId xmlns:a16="http://schemas.microsoft.com/office/drawing/2014/main" id="{27DBF079-FB19-046A-EA38-78B13D11A343}"/>
              </a:ext>
            </a:extLst>
          </p:cNvPr>
          <p:cNvCxnSpPr>
            <a:stCxn id="4" idx="2"/>
            <a:endCxn id="46" idx="0"/>
          </p:cNvCxnSpPr>
          <p:nvPr/>
        </p:nvCxnSpPr>
        <p:spPr>
          <a:xfrm rot="5400000">
            <a:off x="4215806" y="887002"/>
            <a:ext cx="666133" cy="3094257"/>
          </a:xfrm>
          <a:prstGeom prst="bentConnector3">
            <a:avLst/>
          </a:prstGeom>
          <a:ln w="19050">
            <a:solidFill>
              <a:srgbClr val="D2D2D2"/>
            </a:solidFill>
            <a:tailEnd type="triangle"/>
          </a:ln>
        </p:spPr>
        <p:style>
          <a:lnRef idx="1">
            <a:schemeClr val="accent1"/>
          </a:lnRef>
          <a:fillRef idx="0">
            <a:schemeClr val="accent1"/>
          </a:fillRef>
          <a:effectRef idx="0">
            <a:schemeClr val="accent1"/>
          </a:effectRef>
          <a:fontRef idx="minor">
            <a:schemeClr val="tx1"/>
          </a:fontRef>
        </p:style>
      </p:cxnSp>
      <p:cxnSp>
        <p:nvCxnSpPr>
          <p:cNvPr id="9" name="Verbindingslijn: gebogen 8">
            <a:extLst>
              <a:ext uri="{FF2B5EF4-FFF2-40B4-BE49-F238E27FC236}">
                <a16:creationId xmlns:a16="http://schemas.microsoft.com/office/drawing/2014/main" id="{B198E4EA-1403-9428-23F5-C34508367829}"/>
              </a:ext>
            </a:extLst>
          </p:cNvPr>
          <p:cNvCxnSpPr>
            <a:stCxn id="4" idx="2"/>
            <a:endCxn id="48" idx="0"/>
          </p:cNvCxnSpPr>
          <p:nvPr/>
        </p:nvCxnSpPr>
        <p:spPr>
          <a:xfrm rot="16200000" flipH="1">
            <a:off x="7310063" y="887000"/>
            <a:ext cx="666131" cy="3094257"/>
          </a:xfrm>
          <a:prstGeom prst="bentConnector3">
            <a:avLst/>
          </a:prstGeom>
          <a:ln w="19050">
            <a:solidFill>
              <a:srgbClr val="D2D2D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Verbindingslijn: gebogen 10">
            <a:extLst>
              <a:ext uri="{FF2B5EF4-FFF2-40B4-BE49-F238E27FC236}">
                <a16:creationId xmlns:a16="http://schemas.microsoft.com/office/drawing/2014/main" id="{EF4958C3-9F92-A24E-D85E-13C743199B4E}"/>
              </a:ext>
            </a:extLst>
          </p:cNvPr>
          <p:cNvCxnSpPr>
            <a:stCxn id="4" idx="2"/>
            <a:endCxn id="47" idx="0"/>
          </p:cNvCxnSpPr>
          <p:nvPr/>
        </p:nvCxnSpPr>
        <p:spPr>
          <a:xfrm rot="16200000" flipH="1">
            <a:off x="5763050" y="2434013"/>
            <a:ext cx="666131" cy="231"/>
          </a:xfrm>
          <a:prstGeom prst="bentConnector3">
            <a:avLst/>
          </a:prstGeom>
          <a:ln w="19050">
            <a:solidFill>
              <a:srgbClr val="D2D2D2"/>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17">
            <a:extLst>
              <a:ext uri="{FF2B5EF4-FFF2-40B4-BE49-F238E27FC236}">
                <a16:creationId xmlns:a16="http://schemas.microsoft.com/office/drawing/2014/main" id="{94704809-2DFB-D068-3CFB-19C14FEC7A12}"/>
              </a:ext>
            </a:extLst>
          </p:cNvPr>
          <p:cNvSpPr txBox="1"/>
          <p:nvPr/>
        </p:nvSpPr>
        <p:spPr>
          <a:xfrm>
            <a:off x="553846" y="730534"/>
            <a:ext cx="7573239" cy="427425"/>
          </a:xfrm>
          <a:prstGeom prst="rect">
            <a:avLst/>
          </a:prstGeom>
          <a:noFill/>
        </p:spPr>
        <p:txBody>
          <a:bodyPr wrap="square" lIns="91440" tIns="45720" rIns="91440" bIns="45720" rtlCol="0" anchor="t">
            <a:spAutoFit/>
          </a:bodyPr>
          <a:lstStyle/>
          <a:p>
            <a:pPr>
              <a:lnSpc>
                <a:spcPct val="120000"/>
              </a:lnSpc>
            </a:pPr>
            <a:r>
              <a:rPr lang="en-US" sz="2000" b="1">
                <a:solidFill>
                  <a:srgbClr val="079FC3"/>
                </a:solidFill>
                <a:latin typeface="Segoe UI"/>
                <a:ea typeface="Segoe UI" panose="020B0502040204020203" pitchFamily="34" charset="0"/>
                <a:cs typeface="Segoe UI"/>
              </a:rPr>
              <a:t>Example</a:t>
            </a:r>
            <a:endParaRPr lang="en-US" sz="2000" b="1">
              <a:solidFill>
                <a:srgbClr val="079FC3"/>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1059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3600" b="1">
                <a:solidFill>
                  <a:srgbClr val="079FC3"/>
                </a:solidFill>
                <a:latin typeface="Segoe UI" panose="020B0502040204020203" pitchFamily="34" charset="0"/>
                <a:ea typeface="Segoe UI" panose="020B0502040204020203" pitchFamily="34" charset="0"/>
                <a:cs typeface="Segoe UI" panose="020B0502040204020203" pitchFamily="34" charset="0"/>
              </a:rPr>
              <a:t>APPENDICES</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133562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634D-C314-4EFD-BF8B-6714496C5FE4}"/>
              </a:ext>
            </a:extLst>
          </p:cNvPr>
          <p:cNvSpPr>
            <a:spLocks noGrp="1"/>
          </p:cNvSpPr>
          <p:nvPr>
            <p:ph type="title"/>
          </p:nvPr>
        </p:nvSpPr>
        <p:spPr/>
        <p:txBody>
          <a:bodyPr/>
          <a:lstStyle/>
          <a:p>
            <a:r>
              <a:rPr lang="en-US"/>
              <a:t>Dump </a:t>
            </a:r>
            <a:r>
              <a:rPr lang="en-US" err="1"/>
              <a:t>bronnen</a:t>
            </a:r>
            <a:r>
              <a:rPr lang="en-US"/>
              <a:t> </a:t>
            </a:r>
            <a:r>
              <a:rPr lang="en-US" err="1"/>
              <a:t>en</a:t>
            </a:r>
            <a:r>
              <a:rPr lang="en-US"/>
              <a:t> </a:t>
            </a:r>
            <a:r>
              <a:rPr lang="en-US" err="1"/>
              <a:t>informatie</a:t>
            </a:r>
            <a:r>
              <a:rPr lang="en-US"/>
              <a:t>: </a:t>
            </a:r>
          </a:p>
        </p:txBody>
      </p:sp>
      <p:sp>
        <p:nvSpPr>
          <p:cNvPr id="3" name="Content Placeholder 2">
            <a:extLst>
              <a:ext uri="{FF2B5EF4-FFF2-40B4-BE49-F238E27FC236}">
                <a16:creationId xmlns:a16="http://schemas.microsoft.com/office/drawing/2014/main" id="{4F9C126F-589F-4B8B-94C8-2BA76919EE19}"/>
              </a:ext>
            </a:extLst>
          </p:cNvPr>
          <p:cNvSpPr>
            <a:spLocks noGrp="1"/>
          </p:cNvSpPr>
          <p:nvPr>
            <p:ph idx="1"/>
          </p:nvPr>
        </p:nvSpPr>
        <p:spPr/>
        <p:txBody>
          <a:bodyPr/>
          <a:lstStyle/>
          <a:p>
            <a:r>
              <a:rPr lang="en-US">
                <a:hlinkClick r:id="rId2"/>
              </a:rPr>
              <a:t>https://profisee.com/data-quality-what-why-how-who/</a:t>
            </a:r>
            <a:endParaRPr lang="en-US"/>
          </a:p>
          <a:p>
            <a:r>
              <a:rPr lang="nl-NL" sz="2000" kern="1200">
                <a:solidFill>
                  <a:srgbClr val="3C3C3C"/>
                </a:solidFill>
                <a:latin typeface="Segoe UI" panose="020B0502040204020203" pitchFamily="34" charset="0"/>
                <a:ea typeface="Segoe UI" panose="020B0502040204020203" pitchFamily="34" charset="0"/>
                <a:cs typeface="Segoe UI" panose="020B0502040204020203" pitchFamily="34" charset="0"/>
                <a:hlinkClick r:id="rId3"/>
              </a:rPr>
              <a:t>https://towardsdatascience.com/a-comprehensive-framework-for-data-quality-management-b110a0465e83</a:t>
            </a:r>
            <a:endParaRPr lang="nl-NL" sz="2000" kern="1200">
              <a:solidFill>
                <a:srgbClr val="3C3C3C"/>
              </a:solidFill>
              <a:latin typeface="Segoe UI" panose="020B0502040204020203" pitchFamily="34" charset="0"/>
              <a:ea typeface="Segoe UI" panose="020B0502040204020203" pitchFamily="34" charset="0"/>
              <a:cs typeface="Segoe UI" panose="020B0502040204020203" pitchFamily="34" charset="0"/>
            </a:endParaRPr>
          </a:p>
          <a:p>
            <a:r>
              <a:rPr lang="en-US" sz="2000" kern="1200">
                <a:solidFill>
                  <a:srgbClr val="3C3C3C"/>
                </a:solidFill>
                <a:latin typeface="Segoe UI" panose="020B0502040204020203" pitchFamily="34" charset="0"/>
                <a:ea typeface="Segoe UI" panose="020B0502040204020203" pitchFamily="34" charset="0"/>
                <a:cs typeface="Segoe UI" panose="020B0502040204020203" pitchFamily="34" charset="0"/>
              </a:rPr>
              <a:t>https://www.Supply chain without ?lotame.com/why-is-data-quality-important/#:~:text=Improved%20data%20quality%20leads%20to,in%20consistent%20improvements%20in%20results.</a:t>
            </a:r>
          </a:p>
          <a:p>
            <a:r>
              <a:rPr lang="nl-NL" sz="2000" kern="1200">
                <a:solidFill>
                  <a:srgbClr val="3C3C3C"/>
                </a:solidFill>
                <a:latin typeface="Segoe UI" panose="020B0502040204020203" pitchFamily="34" charset="0"/>
                <a:ea typeface="Segoe UI" panose="020B0502040204020203" pitchFamily="34" charset="0"/>
                <a:cs typeface="Segoe UI" panose="020B0502040204020203" pitchFamily="34" charset="0"/>
                <a:hlinkClick r:id="rId4"/>
              </a:rPr>
              <a:t>https://ec.europa.eu/eurostat/cros/system/files/methodology_for_data_validation_v1.0_rev-2016-06_final.pdf</a:t>
            </a:r>
            <a:endParaRPr lang="nl-NL" sz="2000" kern="1200">
              <a:solidFill>
                <a:srgbClr val="3C3C3C"/>
              </a:solidFill>
              <a:latin typeface="Segoe UI" panose="020B0502040204020203" pitchFamily="34" charset="0"/>
              <a:ea typeface="Segoe UI" panose="020B0502040204020203" pitchFamily="34" charset="0"/>
              <a:cs typeface="Segoe UI" panose="020B0502040204020203" pitchFamily="34" charset="0"/>
            </a:endParaRPr>
          </a:p>
          <a:p>
            <a:r>
              <a:rPr lang="nl-NL" sz="2000" kern="1200">
                <a:solidFill>
                  <a:srgbClr val="3C3C3C"/>
                </a:solidFill>
                <a:latin typeface="Segoe UI" panose="020B0502040204020203" pitchFamily="34" charset="0"/>
                <a:ea typeface="Segoe UI" panose="020B0502040204020203" pitchFamily="34" charset="0"/>
                <a:cs typeface="Segoe UI" panose="020B0502040204020203" pitchFamily="34" charset="0"/>
              </a:rPr>
              <a:t>https://www.toptal.com/database/data-warehouse-data-quality-process</a:t>
            </a:r>
          </a:p>
          <a:p>
            <a:endParaRPr lang="en-US"/>
          </a:p>
          <a:p>
            <a:endParaRPr lang="en-US"/>
          </a:p>
        </p:txBody>
      </p:sp>
      <p:sp>
        <p:nvSpPr>
          <p:cNvPr id="4" name="TextBox 3">
            <a:extLst>
              <a:ext uri="{FF2B5EF4-FFF2-40B4-BE49-F238E27FC236}">
                <a16:creationId xmlns:a16="http://schemas.microsoft.com/office/drawing/2014/main" id="{342D78FA-587D-4AC3-A1DD-C99474826DD2}"/>
              </a:ext>
            </a:extLst>
          </p:cNvPr>
          <p:cNvSpPr txBox="1"/>
          <p:nvPr/>
        </p:nvSpPr>
        <p:spPr>
          <a:xfrm>
            <a:off x="5566760" y="2934000"/>
            <a:ext cx="5400000" cy="648000"/>
          </a:xfrm>
          <a:prstGeom prst="rect">
            <a:avLst/>
          </a:prstGeom>
        </p:spPr>
        <p:txBody>
          <a:bodyPr vert="horz" lIns="91440" tIns="36000" rIns="91440" bIns="36000" rtlCol="0" anchor="ctr">
            <a:normAutofit/>
          </a:bodyPr>
          <a:lstStyle/>
          <a:p>
            <a:pPr eaLnBrk="1" hangingPunct="1">
              <a:lnSpc>
                <a:spcPct val="90000"/>
              </a:lnSpc>
              <a:spcBef>
                <a:spcPts val="500"/>
              </a:spcBef>
              <a:buClr>
                <a:srgbClr val="005EA8"/>
              </a:buClr>
              <a:buSzPct val="70000"/>
            </a:pPr>
            <a:endParaRPr lang="nl-NL" sz="1400" b="1" kern="1200">
              <a:solidFill>
                <a:srgbClr val="3C3C3C"/>
              </a:solidFill>
              <a:highlight>
                <a:srgbClr val="FFFF00"/>
              </a:highlight>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44152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5B4294EE-E36B-47F1-A31B-269A2E1FBEDB}"/>
              </a:ext>
            </a:extLst>
          </p:cNvPr>
          <p:cNvSpPr/>
          <p:nvPr/>
        </p:nvSpPr>
        <p:spPr>
          <a:xfrm>
            <a:off x="0" y="0"/>
            <a:ext cx="12192000" cy="5840361"/>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 name="Titel 2">
            <a:extLst>
              <a:ext uri="{FF2B5EF4-FFF2-40B4-BE49-F238E27FC236}">
                <a16:creationId xmlns:a16="http://schemas.microsoft.com/office/drawing/2014/main" id="{FD4FBF5F-B714-4A52-AEDA-1532DF91703B}"/>
              </a:ext>
            </a:extLst>
          </p:cNvPr>
          <p:cNvSpPr>
            <a:spLocks noGrp="1"/>
          </p:cNvSpPr>
          <p:nvPr>
            <p:ph type="title"/>
          </p:nvPr>
        </p:nvSpPr>
        <p:spPr/>
        <p:txBody>
          <a:bodyPr/>
          <a:lstStyle/>
          <a:p>
            <a:r>
              <a:rPr lang="nl-NL" err="1"/>
              <a:t>Main</a:t>
            </a:r>
            <a:r>
              <a:rPr lang="nl-NL"/>
              <a:t> </a:t>
            </a:r>
            <a:r>
              <a:rPr lang="nl-NL" err="1"/>
              <a:t>ambition</a:t>
            </a:r>
            <a:r>
              <a:rPr lang="nl-NL"/>
              <a:t> </a:t>
            </a:r>
            <a:r>
              <a:rPr lang="nl-NL" err="1"/>
              <a:t>and</a:t>
            </a:r>
            <a:r>
              <a:rPr lang="nl-NL"/>
              <a:t> goals</a:t>
            </a:r>
          </a:p>
        </p:txBody>
      </p:sp>
      <p:sp>
        <p:nvSpPr>
          <p:cNvPr id="8" name="Textfeld 26">
            <a:extLst>
              <a:ext uri="{FF2B5EF4-FFF2-40B4-BE49-F238E27FC236}">
                <a16:creationId xmlns:a16="http://schemas.microsoft.com/office/drawing/2014/main" id="{870C73E8-2F11-46A9-ACC0-3FC5BB827C00}"/>
              </a:ext>
            </a:extLst>
          </p:cNvPr>
          <p:cNvSpPr txBox="1"/>
          <p:nvPr/>
        </p:nvSpPr>
        <p:spPr>
          <a:xfrm>
            <a:off x="3565325" y="1884628"/>
            <a:ext cx="533975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3600" b="1">
                <a:solidFill>
                  <a:srgbClr val="079FC3"/>
                </a:solidFill>
                <a:latin typeface="Segoe UI" panose="020B0502040204020203" pitchFamily="34" charset="0"/>
                <a:ea typeface="Segoe UI" panose="020B0502040204020203" pitchFamily="34" charset="0"/>
                <a:cs typeface="Segoe UI" panose="020B0502040204020203" pitchFamily="34" charset="0"/>
              </a:rPr>
              <a:t>ARCHIVE</a:t>
            </a:r>
            <a:endParaRPr kumimoji="0" lang="de-DE" sz="1800" b="0" i="0" u="none" strike="noStrike" kern="1200" cap="none" spc="0" normalizeH="0" baseline="0" noProof="0">
              <a:ln>
                <a:noFill/>
              </a:ln>
              <a:solidFill>
                <a:srgbClr val="3C3C3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 name="Flowchart: Manual Input 3">
            <a:extLst>
              <a:ext uri="{FF2B5EF4-FFF2-40B4-BE49-F238E27FC236}">
                <a16:creationId xmlns:a16="http://schemas.microsoft.com/office/drawing/2014/main" id="{BC37DBBC-C799-4489-A1E5-1E2B680481CD}"/>
              </a:ext>
            </a:extLst>
          </p:cNvPr>
          <p:cNvSpPr/>
          <p:nvPr/>
        </p:nvSpPr>
        <p:spPr>
          <a:xfrm>
            <a:off x="0" y="5338916"/>
            <a:ext cx="12192000" cy="1524946"/>
          </a:xfrm>
          <a:prstGeom prst="flowChartManualInput">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0" name="Grafik 16" descr="Ein Bild, das Text enthält.&#10;&#10;Automatisch generierte Beschreibung">
            <a:extLst>
              <a:ext uri="{FF2B5EF4-FFF2-40B4-BE49-F238E27FC236}">
                <a16:creationId xmlns:a16="http://schemas.microsoft.com/office/drawing/2014/main" id="{E7C88474-CE4D-4263-83FA-A9CED2385F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70988"/>
          <a:stretch/>
        </p:blipFill>
        <p:spPr>
          <a:xfrm>
            <a:off x="10365978" y="5737242"/>
            <a:ext cx="1455716" cy="745899"/>
          </a:xfrm>
          <a:prstGeom prst="rect">
            <a:avLst/>
          </a:prstGeom>
        </p:spPr>
      </p:pic>
    </p:spTree>
    <p:extLst>
      <p:ext uri="{BB962C8B-B14F-4D97-AF65-F5344CB8AC3E}">
        <p14:creationId xmlns:p14="http://schemas.microsoft.com/office/powerpoint/2010/main" val="3280691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B67C-4CC6-4F9E-9534-1E31FAC875DA}"/>
              </a:ext>
            </a:extLst>
          </p:cNvPr>
          <p:cNvSpPr>
            <a:spLocks noGrp="1"/>
          </p:cNvSpPr>
          <p:nvPr>
            <p:ph type="title"/>
          </p:nvPr>
        </p:nvSpPr>
        <p:spPr/>
        <p:txBody>
          <a:bodyPr/>
          <a:lstStyle/>
          <a:p>
            <a:r>
              <a:rPr lang="en-US" b="1"/>
              <a:t>Data Quality </a:t>
            </a:r>
            <a:r>
              <a:rPr lang="en-US" b="1">
                <a:solidFill>
                  <a:srgbClr val="00B294"/>
                </a:solidFill>
              </a:rPr>
              <a:t>Management Cycle</a:t>
            </a:r>
          </a:p>
        </p:txBody>
      </p:sp>
      <p:graphicFrame>
        <p:nvGraphicFramePr>
          <p:cNvPr id="4" name="Content Placeholder 3">
            <a:extLst>
              <a:ext uri="{FF2B5EF4-FFF2-40B4-BE49-F238E27FC236}">
                <a16:creationId xmlns:a16="http://schemas.microsoft.com/office/drawing/2014/main" id="{A4B53519-5F7D-4F81-AAB1-337C72807B12}"/>
              </a:ext>
            </a:extLst>
          </p:cNvPr>
          <p:cNvGraphicFramePr>
            <a:graphicFrameLocks noGrp="1"/>
          </p:cNvGraphicFramePr>
          <p:nvPr>
            <p:ph idx="1"/>
          </p:nvPr>
        </p:nvGraphicFramePr>
        <p:xfrm>
          <a:off x="553846" y="1556085"/>
          <a:ext cx="4868193" cy="4121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3">
            <a:extLst>
              <a:ext uri="{FF2B5EF4-FFF2-40B4-BE49-F238E27FC236}">
                <a16:creationId xmlns:a16="http://schemas.microsoft.com/office/drawing/2014/main" id="{A6D8F115-7C50-40E6-8369-490A1AFADE92}"/>
              </a:ext>
            </a:extLst>
          </p:cNvPr>
          <p:cNvSpPr txBox="1">
            <a:spLocks/>
          </p:cNvSpPr>
          <p:nvPr/>
        </p:nvSpPr>
        <p:spPr>
          <a:xfrm>
            <a:off x="5422039" y="1552029"/>
            <a:ext cx="6208730" cy="4639971"/>
          </a:xfrm>
          <a:prstGeom prst="rect">
            <a:avLst/>
          </a:prstGeom>
        </p:spPr>
        <p:txBody>
          <a:bodyPr vert="horz" lIns="91440" tIns="36000" rIns="91440" bIns="36000" rtlCol="0">
            <a:noAutofit/>
          </a:bodyPr>
          <a:lstStyle>
            <a:lvl1pPr marL="180000" indent="-180000" algn="l" defTabSz="914400" rtl="0" eaLnBrk="1" latinLnBrk="0" hangingPunct="1">
              <a:spcBef>
                <a:spcPts val="500"/>
              </a:spcBef>
              <a:buClr>
                <a:srgbClr val="005EA8"/>
              </a:buClr>
              <a:buSzPct val="70000"/>
              <a:buFont typeface="Wingdings" panose="05000000000000000000" pitchFamily="2" charset="2"/>
              <a:buChar char="§"/>
              <a:defRPr sz="20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1pPr>
            <a:lvl2pPr marL="432000" indent="-180000" algn="l" defTabSz="914400" rtl="0" eaLnBrk="1" latinLnBrk="0" hangingPunct="1">
              <a:spcBef>
                <a:spcPts val="400"/>
              </a:spcBef>
              <a:buFont typeface="Segoe UI" panose="020B0502040204020203" pitchFamily="34" charset="0"/>
              <a:buChar char="−"/>
              <a:defRPr sz="18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2pPr>
            <a:lvl3pPr marL="648000" indent="-180000" algn="l" defTabSz="914400" rtl="0" eaLnBrk="1" latinLnBrk="0" hangingPunct="1">
              <a:spcBef>
                <a:spcPts val="300"/>
              </a:spcBef>
              <a:buSzPct val="80000"/>
              <a:buFont typeface="Wingdings" panose="05000000000000000000" pitchFamily="2" charset="2"/>
              <a:buChar char="§"/>
              <a:defRPr sz="16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3pPr>
            <a:lvl4pPr marL="864000" indent="-180000" algn="l" defTabSz="914400" rtl="0" eaLnBrk="1" latinLnBrk="0" hangingPunct="1">
              <a:spcBef>
                <a:spcPts val="200"/>
              </a:spcBef>
              <a:buFont typeface="Arial" panose="020B0604020202020204" pitchFamily="34" charset="0"/>
              <a:buChar char="–"/>
              <a:defRPr sz="14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4pPr>
            <a:lvl5pPr marL="1080000" indent="-180000" algn="l" defTabSz="914400" rtl="0" eaLnBrk="1" latinLnBrk="0" hangingPunct="1">
              <a:spcBef>
                <a:spcPts val="100"/>
              </a:spcBef>
              <a:buFont typeface="Arial" panose="020B0604020202020204" pitchFamily="34" charset="0"/>
              <a:buChar char="»"/>
              <a:defRPr sz="12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buClr>
                <a:srgbClr val="079FC3"/>
              </a:buClr>
              <a:buSzPct val="100000"/>
            </a:pPr>
            <a:r>
              <a:rPr lang="en-US" sz="1600">
                <a:solidFill>
                  <a:srgbClr val="00395F"/>
                </a:solidFill>
              </a:rPr>
              <a:t>A </a:t>
            </a:r>
            <a:r>
              <a:rPr lang="en-US" sz="1600" b="1">
                <a:solidFill>
                  <a:srgbClr val="00395F"/>
                </a:solidFill>
              </a:rPr>
              <a:t>Data Quality Cycle </a:t>
            </a:r>
            <a:r>
              <a:rPr lang="en-US" sz="1600">
                <a:solidFill>
                  <a:srgbClr val="00395F"/>
                </a:solidFill>
              </a:rPr>
              <a:t>begins by identifying the data that does not meet data consumers’ requirements and data issues that are obstacles to the achievement of business objectives.</a:t>
            </a:r>
          </a:p>
        </p:txBody>
      </p:sp>
    </p:spTree>
    <p:extLst>
      <p:ext uri="{BB962C8B-B14F-4D97-AF65-F5344CB8AC3E}">
        <p14:creationId xmlns:p14="http://schemas.microsoft.com/office/powerpoint/2010/main" val="663447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B67C-4CC6-4F9E-9534-1E31FAC875DA}"/>
              </a:ext>
            </a:extLst>
          </p:cNvPr>
          <p:cNvSpPr>
            <a:spLocks noGrp="1"/>
          </p:cNvSpPr>
          <p:nvPr>
            <p:ph type="title"/>
          </p:nvPr>
        </p:nvSpPr>
        <p:spPr/>
        <p:txBody>
          <a:bodyPr/>
          <a:lstStyle/>
          <a:p>
            <a:r>
              <a:rPr lang="en-US" b="1"/>
              <a:t>Data Quality </a:t>
            </a:r>
            <a:r>
              <a:rPr lang="en-US" b="1">
                <a:solidFill>
                  <a:srgbClr val="00B294"/>
                </a:solidFill>
              </a:rPr>
              <a:t>Management Cycle</a:t>
            </a:r>
          </a:p>
        </p:txBody>
      </p:sp>
      <p:graphicFrame>
        <p:nvGraphicFramePr>
          <p:cNvPr id="4" name="Content Placeholder 3">
            <a:extLst>
              <a:ext uri="{FF2B5EF4-FFF2-40B4-BE49-F238E27FC236}">
                <a16:creationId xmlns:a16="http://schemas.microsoft.com/office/drawing/2014/main" id="{A4B53519-5F7D-4F81-AAB1-337C72807B12}"/>
              </a:ext>
            </a:extLst>
          </p:cNvPr>
          <p:cNvGraphicFramePr>
            <a:graphicFrameLocks noGrp="1"/>
          </p:cNvGraphicFramePr>
          <p:nvPr>
            <p:ph idx="1"/>
          </p:nvPr>
        </p:nvGraphicFramePr>
        <p:xfrm>
          <a:off x="553846" y="1556085"/>
          <a:ext cx="4868193" cy="4121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3">
            <a:extLst>
              <a:ext uri="{FF2B5EF4-FFF2-40B4-BE49-F238E27FC236}">
                <a16:creationId xmlns:a16="http://schemas.microsoft.com/office/drawing/2014/main" id="{A6D8F115-7C50-40E6-8369-490A1AFADE92}"/>
              </a:ext>
            </a:extLst>
          </p:cNvPr>
          <p:cNvSpPr txBox="1">
            <a:spLocks/>
          </p:cNvSpPr>
          <p:nvPr/>
        </p:nvSpPr>
        <p:spPr>
          <a:xfrm>
            <a:off x="5709715" y="1663514"/>
            <a:ext cx="6208730" cy="4639971"/>
          </a:xfrm>
          <a:prstGeom prst="rect">
            <a:avLst/>
          </a:prstGeom>
        </p:spPr>
        <p:txBody>
          <a:bodyPr vert="horz" lIns="91440" tIns="36000" rIns="91440" bIns="36000" rtlCol="0">
            <a:noAutofit/>
          </a:bodyPr>
          <a:lstStyle>
            <a:lvl1pPr marL="180000" indent="-180000" algn="l" defTabSz="914400" rtl="0" eaLnBrk="1" latinLnBrk="0" hangingPunct="1">
              <a:spcBef>
                <a:spcPts val="500"/>
              </a:spcBef>
              <a:buClr>
                <a:srgbClr val="005EA8"/>
              </a:buClr>
              <a:buSzPct val="70000"/>
              <a:buFont typeface="Wingdings" panose="05000000000000000000" pitchFamily="2" charset="2"/>
              <a:buChar char="§"/>
              <a:defRPr sz="20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1pPr>
            <a:lvl2pPr marL="432000" indent="-180000" algn="l" defTabSz="914400" rtl="0" eaLnBrk="1" latinLnBrk="0" hangingPunct="1">
              <a:spcBef>
                <a:spcPts val="400"/>
              </a:spcBef>
              <a:buFont typeface="Segoe UI" panose="020B0502040204020203" pitchFamily="34" charset="0"/>
              <a:buChar char="−"/>
              <a:defRPr sz="18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2pPr>
            <a:lvl3pPr marL="648000" indent="-180000" algn="l" defTabSz="914400" rtl="0" eaLnBrk="1" latinLnBrk="0" hangingPunct="1">
              <a:spcBef>
                <a:spcPts val="300"/>
              </a:spcBef>
              <a:buSzPct val="80000"/>
              <a:buFont typeface="Wingdings" panose="05000000000000000000" pitchFamily="2" charset="2"/>
              <a:buChar char="§"/>
              <a:defRPr sz="16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3pPr>
            <a:lvl4pPr marL="864000" indent="-180000" algn="l" defTabSz="914400" rtl="0" eaLnBrk="1" latinLnBrk="0" hangingPunct="1">
              <a:spcBef>
                <a:spcPts val="200"/>
              </a:spcBef>
              <a:buFont typeface="Arial" panose="020B0604020202020204" pitchFamily="34" charset="0"/>
              <a:buChar char="–"/>
              <a:defRPr sz="14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4pPr>
            <a:lvl5pPr marL="1080000" indent="-180000" algn="l" defTabSz="914400" rtl="0" eaLnBrk="1" latinLnBrk="0" hangingPunct="1">
              <a:spcBef>
                <a:spcPts val="100"/>
              </a:spcBef>
              <a:buFont typeface="Arial" panose="020B0604020202020204" pitchFamily="34" charset="0"/>
              <a:buChar char="»"/>
              <a:defRPr sz="12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buClr>
                <a:srgbClr val="079FC3"/>
              </a:buClr>
              <a:buSzPct val="100000"/>
            </a:pPr>
            <a:r>
              <a:rPr lang="en-US" sz="1600">
                <a:solidFill>
                  <a:srgbClr val="00395F"/>
                </a:solidFill>
              </a:rPr>
              <a:t>In the </a:t>
            </a:r>
            <a:r>
              <a:rPr lang="en-US" sz="1600" b="1">
                <a:solidFill>
                  <a:srgbClr val="00395F"/>
                </a:solidFill>
              </a:rPr>
              <a:t>Plan </a:t>
            </a:r>
            <a:r>
              <a:rPr lang="en-US" sz="1600">
                <a:solidFill>
                  <a:srgbClr val="00395F"/>
                </a:solidFill>
              </a:rPr>
              <a:t>stage, the scope, impact, and priority of known issues is assessed, and alternatives to address these issues are evaluated.</a:t>
            </a:r>
          </a:p>
          <a:p>
            <a:pPr fontAlgn="auto">
              <a:spcAft>
                <a:spcPts val="0"/>
              </a:spcAft>
              <a:buClr>
                <a:srgbClr val="079FC3"/>
              </a:buClr>
              <a:buSzPct val="100000"/>
            </a:pPr>
            <a:endParaRPr lang="en-US" sz="1600">
              <a:solidFill>
                <a:srgbClr val="00395F"/>
              </a:solidFill>
            </a:endParaRPr>
          </a:p>
          <a:p>
            <a:pPr fontAlgn="auto">
              <a:spcAft>
                <a:spcPts val="0"/>
              </a:spcAft>
              <a:buClr>
                <a:srgbClr val="079FC3"/>
              </a:buClr>
              <a:buSzPct val="100000"/>
            </a:pPr>
            <a:r>
              <a:rPr lang="en-US" sz="1600">
                <a:solidFill>
                  <a:srgbClr val="00395F"/>
                </a:solidFill>
              </a:rPr>
              <a:t>Also, a selection is made of data elements for data quality needs to be monitored</a:t>
            </a:r>
            <a:r>
              <a:rPr lang="en-US" sz="1600"/>
              <a:t>.</a:t>
            </a:r>
          </a:p>
        </p:txBody>
      </p:sp>
    </p:spTree>
    <p:extLst>
      <p:ext uri="{BB962C8B-B14F-4D97-AF65-F5344CB8AC3E}">
        <p14:creationId xmlns:p14="http://schemas.microsoft.com/office/powerpoint/2010/main" val="1661143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B67C-4CC6-4F9E-9534-1E31FAC875DA}"/>
              </a:ext>
            </a:extLst>
          </p:cNvPr>
          <p:cNvSpPr>
            <a:spLocks noGrp="1"/>
          </p:cNvSpPr>
          <p:nvPr>
            <p:ph type="title"/>
          </p:nvPr>
        </p:nvSpPr>
        <p:spPr/>
        <p:txBody>
          <a:bodyPr/>
          <a:lstStyle/>
          <a:p>
            <a:r>
              <a:rPr lang="en-US" b="1"/>
              <a:t>Data Quality </a:t>
            </a:r>
            <a:r>
              <a:rPr lang="en-US" b="1">
                <a:solidFill>
                  <a:srgbClr val="00B294"/>
                </a:solidFill>
              </a:rPr>
              <a:t>Management Cycle</a:t>
            </a:r>
          </a:p>
        </p:txBody>
      </p:sp>
      <p:sp>
        <p:nvSpPr>
          <p:cNvPr id="5" name="Content Placeholder 3">
            <a:extLst>
              <a:ext uri="{FF2B5EF4-FFF2-40B4-BE49-F238E27FC236}">
                <a16:creationId xmlns:a16="http://schemas.microsoft.com/office/drawing/2014/main" id="{A6D8F115-7C50-40E6-8369-490A1AFADE92}"/>
              </a:ext>
            </a:extLst>
          </p:cNvPr>
          <p:cNvSpPr txBox="1">
            <a:spLocks/>
          </p:cNvSpPr>
          <p:nvPr/>
        </p:nvSpPr>
        <p:spPr>
          <a:xfrm>
            <a:off x="5422039" y="1560772"/>
            <a:ext cx="6208730" cy="4639971"/>
          </a:xfrm>
          <a:prstGeom prst="rect">
            <a:avLst/>
          </a:prstGeom>
        </p:spPr>
        <p:txBody>
          <a:bodyPr vert="horz" lIns="91440" tIns="36000" rIns="91440" bIns="36000" rtlCol="0">
            <a:noAutofit/>
          </a:bodyPr>
          <a:lstStyle>
            <a:lvl1pPr marL="180000" indent="-180000" algn="l" defTabSz="914400" rtl="0" eaLnBrk="1" latinLnBrk="0" hangingPunct="1">
              <a:spcBef>
                <a:spcPts val="500"/>
              </a:spcBef>
              <a:buClr>
                <a:srgbClr val="005EA8"/>
              </a:buClr>
              <a:buSzPct val="70000"/>
              <a:buFont typeface="Wingdings" panose="05000000000000000000" pitchFamily="2" charset="2"/>
              <a:buChar char="§"/>
              <a:defRPr sz="20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1pPr>
            <a:lvl2pPr marL="432000" indent="-180000" algn="l" defTabSz="914400" rtl="0" eaLnBrk="1" latinLnBrk="0" hangingPunct="1">
              <a:spcBef>
                <a:spcPts val="400"/>
              </a:spcBef>
              <a:buFont typeface="Segoe UI" panose="020B0502040204020203" pitchFamily="34" charset="0"/>
              <a:buChar char="−"/>
              <a:defRPr sz="18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2pPr>
            <a:lvl3pPr marL="648000" indent="-180000" algn="l" defTabSz="914400" rtl="0" eaLnBrk="1" latinLnBrk="0" hangingPunct="1">
              <a:spcBef>
                <a:spcPts val="300"/>
              </a:spcBef>
              <a:buSzPct val="80000"/>
              <a:buFont typeface="Wingdings" panose="05000000000000000000" pitchFamily="2" charset="2"/>
              <a:buChar char="§"/>
              <a:defRPr sz="16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3pPr>
            <a:lvl4pPr marL="864000" indent="-180000" algn="l" defTabSz="914400" rtl="0" eaLnBrk="1" latinLnBrk="0" hangingPunct="1">
              <a:spcBef>
                <a:spcPts val="200"/>
              </a:spcBef>
              <a:buFont typeface="Arial" panose="020B0604020202020204" pitchFamily="34" charset="0"/>
              <a:buChar char="–"/>
              <a:defRPr sz="14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4pPr>
            <a:lvl5pPr marL="1080000" indent="-180000" algn="l" defTabSz="914400" rtl="0" eaLnBrk="1" latinLnBrk="0" hangingPunct="1">
              <a:spcBef>
                <a:spcPts val="100"/>
              </a:spcBef>
              <a:buFont typeface="Arial" panose="020B0604020202020204" pitchFamily="34" charset="0"/>
              <a:buChar char="»"/>
              <a:defRPr sz="12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buClr>
                <a:srgbClr val="079FC3"/>
              </a:buClr>
              <a:buSzPct val="100000"/>
            </a:pPr>
            <a:r>
              <a:rPr lang="en-US" sz="1600">
                <a:solidFill>
                  <a:srgbClr val="00395F"/>
                </a:solidFill>
              </a:rPr>
              <a:t>In the </a:t>
            </a:r>
            <a:r>
              <a:rPr lang="en-US" sz="1600" b="1">
                <a:solidFill>
                  <a:srgbClr val="00395F"/>
                </a:solidFill>
              </a:rPr>
              <a:t>Do</a:t>
            </a:r>
            <a:r>
              <a:rPr lang="en-US" sz="1600">
                <a:solidFill>
                  <a:srgbClr val="00395F"/>
                </a:solidFill>
              </a:rPr>
              <a:t> stage, the DQ team leads efforts to address the root causes of issues and plan for ongoing monitoring of data. </a:t>
            </a:r>
          </a:p>
        </p:txBody>
      </p:sp>
      <p:graphicFrame>
        <p:nvGraphicFramePr>
          <p:cNvPr id="7" name="Content Placeholder 3">
            <a:extLst>
              <a:ext uri="{FF2B5EF4-FFF2-40B4-BE49-F238E27FC236}">
                <a16:creationId xmlns:a16="http://schemas.microsoft.com/office/drawing/2014/main" id="{2CDADE97-3CAD-4ABE-9E03-FF0F6B5095C5}"/>
              </a:ext>
            </a:extLst>
          </p:cNvPr>
          <p:cNvGraphicFramePr>
            <a:graphicFrameLocks/>
          </p:cNvGraphicFramePr>
          <p:nvPr/>
        </p:nvGraphicFramePr>
        <p:xfrm>
          <a:off x="553846" y="1556085"/>
          <a:ext cx="4868193" cy="4121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05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B67C-4CC6-4F9E-9534-1E31FAC875DA}"/>
              </a:ext>
            </a:extLst>
          </p:cNvPr>
          <p:cNvSpPr>
            <a:spLocks noGrp="1"/>
          </p:cNvSpPr>
          <p:nvPr>
            <p:ph type="title"/>
          </p:nvPr>
        </p:nvSpPr>
        <p:spPr/>
        <p:txBody>
          <a:bodyPr/>
          <a:lstStyle/>
          <a:p>
            <a:r>
              <a:rPr lang="en-US" b="1"/>
              <a:t>Data Quality </a:t>
            </a:r>
            <a:r>
              <a:rPr lang="en-US" b="1">
                <a:solidFill>
                  <a:srgbClr val="00B294"/>
                </a:solidFill>
              </a:rPr>
              <a:t>Management Cycle</a:t>
            </a:r>
          </a:p>
        </p:txBody>
      </p:sp>
      <p:sp>
        <p:nvSpPr>
          <p:cNvPr id="5" name="Content Placeholder 3">
            <a:extLst>
              <a:ext uri="{FF2B5EF4-FFF2-40B4-BE49-F238E27FC236}">
                <a16:creationId xmlns:a16="http://schemas.microsoft.com/office/drawing/2014/main" id="{A6D8F115-7C50-40E6-8369-490A1AFADE92}"/>
              </a:ext>
            </a:extLst>
          </p:cNvPr>
          <p:cNvSpPr txBox="1">
            <a:spLocks/>
          </p:cNvSpPr>
          <p:nvPr/>
        </p:nvSpPr>
        <p:spPr>
          <a:xfrm>
            <a:off x="5429424" y="1556085"/>
            <a:ext cx="6208730" cy="4639971"/>
          </a:xfrm>
          <a:prstGeom prst="rect">
            <a:avLst/>
          </a:prstGeom>
        </p:spPr>
        <p:txBody>
          <a:bodyPr vert="horz" lIns="91440" tIns="36000" rIns="91440" bIns="36000" rtlCol="0">
            <a:noAutofit/>
          </a:bodyPr>
          <a:lstStyle>
            <a:lvl1pPr marL="180000" indent="-180000" algn="l" defTabSz="914400" rtl="0" eaLnBrk="1" latinLnBrk="0" hangingPunct="1">
              <a:spcBef>
                <a:spcPts val="500"/>
              </a:spcBef>
              <a:buClr>
                <a:srgbClr val="005EA8"/>
              </a:buClr>
              <a:buSzPct val="70000"/>
              <a:buFont typeface="Wingdings" panose="05000000000000000000" pitchFamily="2" charset="2"/>
              <a:buChar char="§"/>
              <a:defRPr sz="20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1pPr>
            <a:lvl2pPr marL="432000" indent="-180000" algn="l" defTabSz="914400" rtl="0" eaLnBrk="1" latinLnBrk="0" hangingPunct="1">
              <a:spcBef>
                <a:spcPts val="400"/>
              </a:spcBef>
              <a:buFont typeface="Segoe UI" panose="020B0502040204020203" pitchFamily="34" charset="0"/>
              <a:buChar char="−"/>
              <a:defRPr sz="18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2pPr>
            <a:lvl3pPr marL="648000" indent="-180000" algn="l" defTabSz="914400" rtl="0" eaLnBrk="1" latinLnBrk="0" hangingPunct="1">
              <a:spcBef>
                <a:spcPts val="300"/>
              </a:spcBef>
              <a:buSzPct val="80000"/>
              <a:buFont typeface="Wingdings" panose="05000000000000000000" pitchFamily="2" charset="2"/>
              <a:buChar char="§"/>
              <a:defRPr sz="16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3pPr>
            <a:lvl4pPr marL="864000" indent="-180000" algn="l" defTabSz="914400" rtl="0" eaLnBrk="1" latinLnBrk="0" hangingPunct="1">
              <a:spcBef>
                <a:spcPts val="200"/>
              </a:spcBef>
              <a:buFont typeface="Arial" panose="020B0604020202020204" pitchFamily="34" charset="0"/>
              <a:buChar char="–"/>
              <a:defRPr sz="14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4pPr>
            <a:lvl5pPr marL="1080000" indent="-180000" algn="l" defTabSz="914400" rtl="0" eaLnBrk="1" latinLnBrk="0" hangingPunct="1">
              <a:spcBef>
                <a:spcPts val="100"/>
              </a:spcBef>
              <a:buFont typeface="Arial" panose="020B0604020202020204" pitchFamily="34" charset="0"/>
              <a:buChar char="»"/>
              <a:defRPr sz="12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buClr>
                <a:srgbClr val="079FC3"/>
              </a:buClr>
              <a:buSzPct val="100000"/>
            </a:pPr>
            <a:r>
              <a:rPr lang="en-US" sz="1600">
                <a:solidFill>
                  <a:srgbClr val="00395F"/>
                </a:solidFill>
              </a:rPr>
              <a:t>The </a:t>
            </a:r>
            <a:r>
              <a:rPr lang="en-US" sz="1600" b="1">
                <a:solidFill>
                  <a:srgbClr val="00395F"/>
                </a:solidFill>
              </a:rPr>
              <a:t>Check</a:t>
            </a:r>
            <a:r>
              <a:rPr lang="en-US" sz="1600">
                <a:solidFill>
                  <a:srgbClr val="00395F"/>
                </a:solidFill>
              </a:rPr>
              <a:t> stage involves actively monitoring the quality of data as measured against requirements. </a:t>
            </a:r>
          </a:p>
          <a:p>
            <a:pPr fontAlgn="auto">
              <a:spcAft>
                <a:spcPts val="0"/>
              </a:spcAft>
              <a:buClr>
                <a:srgbClr val="079FC3"/>
              </a:buClr>
              <a:buSzPct val="100000"/>
            </a:pPr>
            <a:endParaRPr lang="en-US" sz="1600">
              <a:solidFill>
                <a:srgbClr val="00395F"/>
              </a:solidFill>
            </a:endParaRPr>
          </a:p>
          <a:p>
            <a:pPr fontAlgn="auto">
              <a:spcAft>
                <a:spcPts val="0"/>
              </a:spcAft>
              <a:buClr>
                <a:srgbClr val="079FC3"/>
              </a:buClr>
              <a:buSzPct val="100000"/>
            </a:pPr>
            <a:r>
              <a:rPr lang="en-US" sz="1600">
                <a:solidFill>
                  <a:srgbClr val="00395F"/>
                </a:solidFill>
              </a:rPr>
              <a:t>If data meets defined thresholds for quality, additional actions are not required. </a:t>
            </a:r>
          </a:p>
          <a:p>
            <a:pPr fontAlgn="auto">
              <a:spcAft>
                <a:spcPts val="0"/>
              </a:spcAft>
              <a:buClr>
                <a:srgbClr val="079FC3"/>
              </a:buClr>
              <a:buSzPct val="100000"/>
            </a:pPr>
            <a:endParaRPr lang="en-US" sz="1600">
              <a:solidFill>
                <a:srgbClr val="00395F"/>
              </a:solidFill>
            </a:endParaRPr>
          </a:p>
          <a:p>
            <a:pPr fontAlgn="auto">
              <a:spcAft>
                <a:spcPts val="0"/>
              </a:spcAft>
              <a:buClr>
                <a:srgbClr val="079FC3"/>
              </a:buClr>
              <a:buSzPct val="100000"/>
            </a:pPr>
            <a:r>
              <a:rPr lang="en-US" sz="1600">
                <a:solidFill>
                  <a:srgbClr val="00395F"/>
                </a:solidFill>
              </a:rPr>
              <a:t>However, if the data falls below acceptable quality thresholds, then additional action must be taken to bring it up to acceptable levels.</a:t>
            </a:r>
          </a:p>
        </p:txBody>
      </p:sp>
      <p:graphicFrame>
        <p:nvGraphicFramePr>
          <p:cNvPr id="7" name="Content Placeholder 3">
            <a:extLst>
              <a:ext uri="{FF2B5EF4-FFF2-40B4-BE49-F238E27FC236}">
                <a16:creationId xmlns:a16="http://schemas.microsoft.com/office/drawing/2014/main" id="{2CDADE97-3CAD-4ABE-9E03-FF0F6B5095C5}"/>
              </a:ext>
            </a:extLst>
          </p:cNvPr>
          <p:cNvGraphicFramePr>
            <a:graphicFrameLocks/>
          </p:cNvGraphicFramePr>
          <p:nvPr/>
        </p:nvGraphicFramePr>
        <p:xfrm>
          <a:off x="553846" y="1556085"/>
          <a:ext cx="4868193" cy="4121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2565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2E1BD1-5F18-48C8-84B1-87CC88B26BBD}"/>
              </a:ext>
            </a:extLst>
          </p:cNvPr>
          <p:cNvSpPr>
            <a:spLocks noGrp="1"/>
          </p:cNvSpPr>
          <p:nvPr>
            <p:ph type="title"/>
          </p:nvPr>
        </p:nvSpPr>
        <p:spPr/>
        <p:txBody>
          <a:bodyPr/>
          <a:lstStyle/>
          <a:p>
            <a:r>
              <a:rPr lang="en-US" b="1"/>
              <a:t>Data quality definition based on two pillars</a:t>
            </a:r>
            <a:endParaRPr lang="nl-NL" b="1"/>
          </a:p>
        </p:txBody>
      </p:sp>
      <p:sp>
        <p:nvSpPr>
          <p:cNvPr id="3" name="Tijdelijke aanduiding voor inhoud 2">
            <a:extLst>
              <a:ext uri="{FF2B5EF4-FFF2-40B4-BE49-F238E27FC236}">
                <a16:creationId xmlns:a16="http://schemas.microsoft.com/office/drawing/2014/main" id="{FB6B515E-F78E-4DAF-8E81-91094C5FCC22}"/>
              </a:ext>
            </a:extLst>
          </p:cNvPr>
          <p:cNvSpPr>
            <a:spLocks noGrp="1"/>
          </p:cNvSpPr>
          <p:nvPr>
            <p:ph idx="1"/>
          </p:nvPr>
        </p:nvSpPr>
        <p:spPr>
          <a:xfrm>
            <a:off x="553847" y="972000"/>
            <a:ext cx="6405753" cy="5220000"/>
          </a:xfrm>
        </p:spPr>
        <p:txBody>
          <a:bodyPr vert="horz" lIns="91440" tIns="36000" rIns="91440" bIns="36000" rtlCol="0" anchor="t">
            <a:noAutofit/>
          </a:bodyPr>
          <a:lstStyle/>
          <a:p>
            <a:r>
              <a:rPr lang="en-US"/>
              <a:t>Why should you implement a data quality framework? </a:t>
            </a:r>
          </a:p>
          <a:p>
            <a:pPr lvl="1"/>
            <a:r>
              <a:rPr lang="en-US" i="1"/>
              <a:t>The perks of implementing a data quality framework</a:t>
            </a:r>
          </a:p>
          <a:p>
            <a:r>
              <a:rPr lang="en-US"/>
              <a:t>What is a data quality framework? </a:t>
            </a:r>
          </a:p>
          <a:p>
            <a:pPr lvl="1"/>
            <a:r>
              <a:rPr lang="en-US" i="1"/>
              <a:t>Data quality framework </a:t>
            </a:r>
          </a:p>
          <a:p>
            <a:r>
              <a:rPr lang="en-US"/>
              <a:t>What is HSO vision on data quality, data governance and data management?</a:t>
            </a:r>
          </a:p>
          <a:p>
            <a:pPr lvl="1"/>
            <a:r>
              <a:rPr lang="en-US" i="1"/>
              <a:t>HSO vision on data quality, data governance and data management</a:t>
            </a:r>
          </a:p>
          <a:p>
            <a:r>
              <a:rPr lang="en-US"/>
              <a:t>HSO Approach and services</a:t>
            </a:r>
          </a:p>
        </p:txBody>
      </p:sp>
    </p:spTree>
    <p:extLst>
      <p:ext uri="{BB962C8B-B14F-4D97-AF65-F5344CB8AC3E}">
        <p14:creationId xmlns:p14="http://schemas.microsoft.com/office/powerpoint/2010/main" val="1043428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B67C-4CC6-4F9E-9534-1E31FAC875DA}"/>
              </a:ext>
            </a:extLst>
          </p:cNvPr>
          <p:cNvSpPr>
            <a:spLocks noGrp="1"/>
          </p:cNvSpPr>
          <p:nvPr>
            <p:ph type="title"/>
          </p:nvPr>
        </p:nvSpPr>
        <p:spPr/>
        <p:txBody>
          <a:bodyPr/>
          <a:lstStyle/>
          <a:p>
            <a:r>
              <a:rPr lang="en-US" b="1"/>
              <a:t>Data Quality </a:t>
            </a:r>
            <a:r>
              <a:rPr lang="en-US" b="1">
                <a:solidFill>
                  <a:srgbClr val="00B294"/>
                </a:solidFill>
              </a:rPr>
              <a:t>Management Cycle</a:t>
            </a:r>
          </a:p>
        </p:txBody>
      </p:sp>
      <p:sp>
        <p:nvSpPr>
          <p:cNvPr id="5" name="Content Placeholder 3">
            <a:extLst>
              <a:ext uri="{FF2B5EF4-FFF2-40B4-BE49-F238E27FC236}">
                <a16:creationId xmlns:a16="http://schemas.microsoft.com/office/drawing/2014/main" id="{A6D8F115-7C50-40E6-8369-490A1AFADE92}"/>
              </a:ext>
            </a:extLst>
          </p:cNvPr>
          <p:cNvSpPr txBox="1">
            <a:spLocks/>
          </p:cNvSpPr>
          <p:nvPr/>
        </p:nvSpPr>
        <p:spPr>
          <a:xfrm>
            <a:off x="5429424" y="1556085"/>
            <a:ext cx="6208730" cy="5220000"/>
          </a:xfrm>
          <a:prstGeom prst="rect">
            <a:avLst/>
          </a:prstGeom>
        </p:spPr>
        <p:txBody>
          <a:bodyPr vert="horz" lIns="91440" tIns="36000" rIns="91440" bIns="36000" rtlCol="0">
            <a:noAutofit/>
          </a:bodyPr>
          <a:lstStyle>
            <a:lvl1pPr marL="180000" indent="-180000" algn="l" defTabSz="914400" rtl="0" eaLnBrk="1" latinLnBrk="0" hangingPunct="1">
              <a:spcBef>
                <a:spcPts val="500"/>
              </a:spcBef>
              <a:buClr>
                <a:srgbClr val="005EA8"/>
              </a:buClr>
              <a:buSzPct val="70000"/>
              <a:buFont typeface="Wingdings" panose="05000000000000000000" pitchFamily="2" charset="2"/>
              <a:buChar char="§"/>
              <a:defRPr sz="20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1pPr>
            <a:lvl2pPr marL="432000" indent="-180000" algn="l" defTabSz="914400" rtl="0" eaLnBrk="1" latinLnBrk="0" hangingPunct="1">
              <a:spcBef>
                <a:spcPts val="400"/>
              </a:spcBef>
              <a:buFont typeface="Segoe UI" panose="020B0502040204020203" pitchFamily="34" charset="0"/>
              <a:buChar char="−"/>
              <a:defRPr sz="18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2pPr>
            <a:lvl3pPr marL="648000" indent="-180000" algn="l" defTabSz="914400" rtl="0" eaLnBrk="1" latinLnBrk="0" hangingPunct="1">
              <a:spcBef>
                <a:spcPts val="300"/>
              </a:spcBef>
              <a:buSzPct val="80000"/>
              <a:buFont typeface="Wingdings" panose="05000000000000000000" pitchFamily="2" charset="2"/>
              <a:buChar char="§"/>
              <a:defRPr sz="16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3pPr>
            <a:lvl4pPr marL="864000" indent="-180000" algn="l" defTabSz="914400" rtl="0" eaLnBrk="1" latinLnBrk="0" hangingPunct="1">
              <a:spcBef>
                <a:spcPts val="200"/>
              </a:spcBef>
              <a:buFont typeface="Arial" panose="020B0604020202020204" pitchFamily="34" charset="0"/>
              <a:buChar char="–"/>
              <a:defRPr sz="14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4pPr>
            <a:lvl5pPr marL="1080000" indent="-180000" algn="l" defTabSz="914400" rtl="0" eaLnBrk="1" latinLnBrk="0" hangingPunct="1">
              <a:spcBef>
                <a:spcPts val="100"/>
              </a:spcBef>
              <a:buFont typeface="Arial" panose="020B0604020202020204" pitchFamily="34" charset="0"/>
              <a:buChar char="»"/>
              <a:defRPr sz="1200" kern="1200">
                <a:solidFill>
                  <a:srgbClr val="3C3C3C"/>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buClr>
                <a:srgbClr val="079FC3"/>
              </a:buClr>
              <a:buSzPct val="100000"/>
            </a:pPr>
            <a:r>
              <a:rPr lang="en-US" sz="1600">
                <a:solidFill>
                  <a:srgbClr val="00395F"/>
                </a:solidFill>
              </a:rPr>
              <a:t>The </a:t>
            </a:r>
            <a:r>
              <a:rPr lang="en-US" sz="1600" b="1">
                <a:solidFill>
                  <a:srgbClr val="00395F"/>
                </a:solidFill>
              </a:rPr>
              <a:t>Act</a:t>
            </a:r>
            <a:r>
              <a:rPr lang="en-US" sz="1600">
                <a:solidFill>
                  <a:srgbClr val="00395F"/>
                </a:solidFill>
              </a:rPr>
              <a:t> stage is for activities to address and resolve emerging data quality issues.</a:t>
            </a:r>
          </a:p>
          <a:p>
            <a:pPr fontAlgn="auto">
              <a:spcAft>
                <a:spcPts val="0"/>
              </a:spcAft>
              <a:buClr>
                <a:srgbClr val="079FC3"/>
              </a:buClr>
              <a:buSzPct val="100000"/>
            </a:pPr>
            <a:endParaRPr lang="en-US" sz="1600">
              <a:solidFill>
                <a:srgbClr val="00395F"/>
              </a:solidFill>
            </a:endParaRPr>
          </a:p>
          <a:p>
            <a:pPr fontAlgn="auto">
              <a:spcAft>
                <a:spcPts val="0"/>
              </a:spcAft>
              <a:buClr>
                <a:srgbClr val="079FC3"/>
              </a:buClr>
              <a:buSzPct val="100000"/>
            </a:pPr>
            <a:r>
              <a:rPr lang="en-US" sz="1600">
                <a:solidFill>
                  <a:srgbClr val="00395F"/>
                </a:solidFill>
              </a:rPr>
              <a:t>The cycle restarts as the causes of issues are assessed and solutions proposed. Continuous improvement is achieved by starting a new cycle. New cycles begin as:</a:t>
            </a:r>
          </a:p>
          <a:p>
            <a:pPr fontAlgn="auto">
              <a:spcAft>
                <a:spcPts val="0"/>
              </a:spcAft>
              <a:buClr>
                <a:srgbClr val="079FC3"/>
              </a:buClr>
              <a:buSzPct val="100000"/>
            </a:pPr>
            <a:endParaRPr lang="en-US" sz="1600">
              <a:solidFill>
                <a:srgbClr val="00395F"/>
              </a:solidFill>
            </a:endParaRPr>
          </a:p>
          <a:p>
            <a:pPr fontAlgn="auto">
              <a:spcAft>
                <a:spcPts val="0"/>
              </a:spcAft>
              <a:buClr>
                <a:srgbClr val="079FC3"/>
              </a:buClr>
              <a:buSzPct val="100000"/>
            </a:pPr>
            <a:r>
              <a:rPr lang="en-US" sz="1600">
                <a:solidFill>
                  <a:srgbClr val="00395F"/>
                </a:solidFill>
              </a:rPr>
              <a:t>Existing measurements fall below thresholds:</a:t>
            </a:r>
          </a:p>
          <a:p>
            <a:pPr lvl="1">
              <a:buClr>
                <a:srgbClr val="079FC3"/>
              </a:buClr>
              <a:buSzPct val="100000"/>
              <a:buFont typeface="Wingdings" panose="05000000000000000000" pitchFamily="2" charset="2"/>
              <a:buChar char="§"/>
            </a:pPr>
            <a:r>
              <a:rPr lang="en-US" sz="1600">
                <a:solidFill>
                  <a:srgbClr val="00395F"/>
                </a:solidFill>
              </a:rPr>
              <a:t>New data sets come under investigation</a:t>
            </a:r>
          </a:p>
          <a:p>
            <a:pPr lvl="1">
              <a:buClr>
                <a:srgbClr val="079FC3"/>
              </a:buClr>
              <a:buSzPct val="100000"/>
              <a:buFont typeface="Wingdings" panose="05000000000000000000" pitchFamily="2" charset="2"/>
              <a:buChar char="§"/>
            </a:pPr>
            <a:r>
              <a:rPr lang="en-US" sz="1600">
                <a:solidFill>
                  <a:srgbClr val="00395F"/>
                </a:solidFill>
              </a:rPr>
              <a:t>New data quality requirements emerge for existing data sets</a:t>
            </a:r>
          </a:p>
          <a:p>
            <a:pPr lvl="1">
              <a:buClr>
                <a:srgbClr val="079FC3"/>
              </a:buClr>
              <a:buSzPct val="100000"/>
              <a:buFont typeface="Wingdings" panose="05000000000000000000" pitchFamily="2" charset="2"/>
              <a:buChar char="§"/>
            </a:pPr>
            <a:r>
              <a:rPr lang="en-US" sz="1600">
                <a:solidFill>
                  <a:srgbClr val="00395F"/>
                </a:solidFill>
              </a:rPr>
              <a:t>Business rules, standards, are expectations change</a:t>
            </a:r>
          </a:p>
        </p:txBody>
      </p:sp>
      <p:graphicFrame>
        <p:nvGraphicFramePr>
          <p:cNvPr id="7" name="Content Placeholder 3">
            <a:extLst>
              <a:ext uri="{FF2B5EF4-FFF2-40B4-BE49-F238E27FC236}">
                <a16:creationId xmlns:a16="http://schemas.microsoft.com/office/drawing/2014/main" id="{2CDADE97-3CAD-4ABE-9E03-FF0F6B5095C5}"/>
              </a:ext>
            </a:extLst>
          </p:cNvPr>
          <p:cNvGraphicFramePr>
            <a:graphicFrameLocks/>
          </p:cNvGraphicFramePr>
          <p:nvPr/>
        </p:nvGraphicFramePr>
        <p:xfrm>
          <a:off x="553846" y="1556085"/>
          <a:ext cx="4868193" cy="4121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11705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E08F-C6E3-4FFB-923B-FB76597C92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F04719-882E-4577-9D7D-90869DA9720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F7096BE-4C9B-4808-9231-794D8A395864}"/>
              </a:ext>
            </a:extLst>
          </p:cNvPr>
          <p:cNvPicPr>
            <a:picLocks noChangeAspect="1"/>
          </p:cNvPicPr>
          <p:nvPr/>
        </p:nvPicPr>
        <p:blipFill>
          <a:blip r:embed="rId3"/>
          <a:stretch>
            <a:fillRect/>
          </a:stretch>
        </p:blipFill>
        <p:spPr>
          <a:xfrm>
            <a:off x="1620350" y="972000"/>
            <a:ext cx="8137502" cy="5220001"/>
          </a:xfrm>
          <a:prstGeom prst="rect">
            <a:avLst/>
          </a:prstGeom>
        </p:spPr>
      </p:pic>
    </p:spTree>
    <p:extLst>
      <p:ext uri="{BB962C8B-B14F-4D97-AF65-F5344CB8AC3E}">
        <p14:creationId xmlns:p14="http://schemas.microsoft.com/office/powerpoint/2010/main" val="2861097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8C89-26AC-43A3-B659-36BC45C892D0}"/>
              </a:ext>
            </a:extLst>
          </p:cNvPr>
          <p:cNvSpPr>
            <a:spLocks noGrp="1"/>
          </p:cNvSpPr>
          <p:nvPr>
            <p:ph type="title"/>
          </p:nvPr>
        </p:nvSpPr>
        <p:spPr/>
        <p:txBody>
          <a:bodyPr/>
          <a:lstStyle/>
          <a:p>
            <a:r>
              <a:rPr lang="en-US"/>
              <a:t>Good data quality consequences by the numbers:</a:t>
            </a:r>
          </a:p>
        </p:txBody>
      </p:sp>
      <p:sp>
        <p:nvSpPr>
          <p:cNvPr id="4" name="Flowchart: Terminator 3">
            <a:extLst>
              <a:ext uri="{FF2B5EF4-FFF2-40B4-BE49-F238E27FC236}">
                <a16:creationId xmlns:a16="http://schemas.microsoft.com/office/drawing/2014/main" id="{23BECBF8-C490-4244-9A99-DB17D417D0D5}"/>
              </a:ext>
            </a:extLst>
          </p:cNvPr>
          <p:cNvSpPr/>
          <p:nvPr/>
        </p:nvSpPr>
        <p:spPr>
          <a:xfrm>
            <a:off x="1102444" y="2073468"/>
            <a:ext cx="1018572" cy="787078"/>
          </a:xfrm>
          <a:prstGeom prst="flowChartTerminator">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01</a:t>
            </a:r>
          </a:p>
        </p:txBody>
      </p:sp>
      <p:sp>
        <p:nvSpPr>
          <p:cNvPr id="5" name="TextBox 4">
            <a:extLst>
              <a:ext uri="{FF2B5EF4-FFF2-40B4-BE49-F238E27FC236}">
                <a16:creationId xmlns:a16="http://schemas.microsoft.com/office/drawing/2014/main" id="{490DB9A7-5C36-40E3-BE79-3B75213E239B}"/>
              </a:ext>
            </a:extLst>
          </p:cNvPr>
          <p:cNvSpPr txBox="1"/>
          <p:nvPr/>
        </p:nvSpPr>
        <p:spPr>
          <a:xfrm>
            <a:off x="596330" y="3513561"/>
            <a:ext cx="1886509" cy="769441"/>
          </a:xfrm>
          <a:prstGeom prst="rect">
            <a:avLst/>
          </a:prstGeom>
          <a:noFill/>
        </p:spPr>
        <p:txBody>
          <a:bodyPr wrap="square" rtlCol="0">
            <a:spAutoFit/>
          </a:bodyPr>
          <a:lstStyle/>
          <a:p>
            <a:pPr algn="ctr"/>
            <a:r>
              <a:rPr lang="en-US" sz="1600" b="1">
                <a:solidFill>
                  <a:srgbClr val="3C3C3C"/>
                </a:solidFill>
                <a:latin typeface="Segoe UI" panose="020B0502040204020203" pitchFamily="34" charset="0"/>
                <a:ea typeface="Segoe UI" panose="020B0502040204020203" pitchFamily="34" charset="0"/>
                <a:cs typeface="Segoe UI" panose="020B0502040204020203" pitchFamily="34" charset="0"/>
              </a:rPr>
              <a:t>79% </a:t>
            </a:r>
          </a:p>
          <a:p>
            <a:pPr algn="ctr"/>
            <a:endParaRPr lang="en-US" sz="1400">
              <a:solidFill>
                <a:srgbClr val="3C3C3C"/>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3C3C3C"/>
                </a:solidFill>
                <a:latin typeface="Segoe UI" panose="020B0502040204020203" pitchFamily="34" charset="0"/>
                <a:ea typeface="Segoe UI" panose="020B0502040204020203" pitchFamily="34" charset="0"/>
                <a:cs typeface="Segoe UI" panose="020B0502040204020203" pitchFamily="34" charset="0"/>
              </a:rPr>
              <a:t>More agile</a:t>
            </a:r>
          </a:p>
        </p:txBody>
      </p:sp>
      <p:sp>
        <p:nvSpPr>
          <p:cNvPr id="6" name="Flowchart: Terminator 5">
            <a:extLst>
              <a:ext uri="{FF2B5EF4-FFF2-40B4-BE49-F238E27FC236}">
                <a16:creationId xmlns:a16="http://schemas.microsoft.com/office/drawing/2014/main" id="{A6FC5805-F2B5-4DB9-815F-E1F82030203A}"/>
              </a:ext>
            </a:extLst>
          </p:cNvPr>
          <p:cNvSpPr/>
          <p:nvPr/>
        </p:nvSpPr>
        <p:spPr>
          <a:xfrm>
            <a:off x="3187817" y="3893272"/>
            <a:ext cx="1018572" cy="787078"/>
          </a:xfrm>
          <a:prstGeom prst="flowChartTerminator">
            <a:avLst/>
          </a:prstGeom>
          <a:solidFill>
            <a:srgbClr val="7F9CA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02</a:t>
            </a:r>
          </a:p>
        </p:txBody>
      </p:sp>
      <p:sp>
        <p:nvSpPr>
          <p:cNvPr id="7" name="TextBox 6">
            <a:extLst>
              <a:ext uri="{FF2B5EF4-FFF2-40B4-BE49-F238E27FC236}">
                <a16:creationId xmlns:a16="http://schemas.microsoft.com/office/drawing/2014/main" id="{42F36473-9C15-41EC-BDB6-8B8E949465F5}"/>
              </a:ext>
            </a:extLst>
          </p:cNvPr>
          <p:cNvSpPr txBox="1"/>
          <p:nvPr/>
        </p:nvSpPr>
        <p:spPr>
          <a:xfrm>
            <a:off x="6891492" y="1666902"/>
            <a:ext cx="1952713" cy="1661993"/>
          </a:xfrm>
          <a:prstGeom prst="rect">
            <a:avLst/>
          </a:prstGeom>
          <a:noFill/>
        </p:spPr>
        <p:txBody>
          <a:bodyPr wrap="square" rtlCol="0">
            <a:spAutoFit/>
          </a:bodyPr>
          <a:lstStyle/>
          <a:p>
            <a:pPr algn="ctr"/>
            <a:r>
              <a:rPr lang="en-US" sz="1600" b="1">
                <a:solidFill>
                  <a:srgbClr val="3C3C3C"/>
                </a:solidFill>
                <a:latin typeface="Segoe UI" panose="020B0502040204020203" pitchFamily="34" charset="0"/>
                <a:ea typeface="Segoe UI" panose="020B0502040204020203" pitchFamily="34" charset="0"/>
                <a:cs typeface="Segoe UI" panose="020B0502040204020203" pitchFamily="34" charset="0"/>
              </a:rPr>
              <a:t>20-30% OF EXPENSES</a:t>
            </a:r>
          </a:p>
          <a:p>
            <a:pPr algn="ctr"/>
            <a:endParaRPr lang="en-US" sz="1400">
              <a:solidFill>
                <a:srgbClr val="3C3C3C"/>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3C3C3C"/>
                </a:solidFill>
                <a:latin typeface="Segoe UI" panose="020B0502040204020203" pitchFamily="34" charset="0"/>
                <a:ea typeface="Segoe UI" panose="020B0502040204020203" pitchFamily="34" charset="0"/>
                <a:cs typeface="Segoe UI" panose="020B0502040204020203" pitchFamily="34" charset="0"/>
              </a:rPr>
              <a:t>20-30% of operational expenses are directly related to bad data.</a:t>
            </a:r>
          </a:p>
          <a:p>
            <a:pPr algn="ctr"/>
            <a:r>
              <a:rPr lang="en-US" sz="1400">
                <a:solidFill>
                  <a:srgbClr val="3C3C3C"/>
                </a:solidFill>
                <a:latin typeface="Segoe UI" panose="020B0502040204020203" pitchFamily="34" charset="0"/>
                <a:ea typeface="Segoe UI" panose="020B0502040204020203" pitchFamily="34" charset="0"/>
                <a:cs typeface="Segoe UI" panose="020B0502040204020203" pitchFamily="34" charset="0"/>
              </a:rPr>
              <a:t>(Pragmatic Works)</a:t>
            </a:r>
          </a:p>
        </p:txBody>
      </p:sp>
      <p:sp>
        <p:nvSpPr>
          <p:cNvPr id="8" name="Flowchart: Terminator 7">
            <a:extLst>
              <a:ext uri="{FF2B5EF4-FFF2-40B4-BE49-F238E27FC236}">
                <a16:creationId xmlns:a16="http://schemas.microsoft.com/office/drawing/2014/main" id="{59ADDF27-66D0-449A-89A2-5C8D191101D7}"/>
              </a:ext>
            </a:extLst>
          </p:cNvPr>
          <p:cNvSpPr/>
          <p:nvPr/>
        </p:nvSpPr>
        <p:spPr>
          <a:xfrm>
            <a:off x="5273190" y="2073467"/>
            <a:ext cx="1018572" cy="787078"/>
          </a:xfrm>
          <a:prstGeom prst="flowChartTerminator">
            <a:avLst/>
          </a:prstGeom>
          <a:solidFill>
            <a:srgbClr val="079F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03</a:t>
            </a:r>
          </a:p>
        </p:txBody>
      </p:sp>
      <p:sp>
        <p:nvSpPr>
          <p:cNvPr id="9" name="TextBox 8">
            <a:extLst>
              <a:ext uri="{FF2B5EF4-FFF2-40B4-BE49-F238E27FC236}">
                <a16:creationId xmlns:a16="http://schemas.microsoft.com/office/drawing/2014/main" id="{CC8072BF-E8E4-40F2-9DF7-53690A09235A}"/>
              </a:ext>
            </a:extLst>
          </p:cNvPr>
          <p:cNvSpPr txBox="1"/>
          <p:nvPr/>
        </p:nvSpPr>
        <p:spPr>
          <a:xfrm>
            <a:off x="2726203" y="1666902"/>
            <a:ext cx="1952714" cy="769441"/>
          </a:xfrm>
          <a:prstGeom prst="rect">
            <a:avLst/>
          </a:prstGeom>
          <a:noFill/>
        </p:spPr>
        <p:txBody>
          <a:bodyPr wrap="square" rtlCol="0">
            <a:spAutoFit/>
          </a:bodyPr>
          <a:lstStyle/>
          <a:p>
            <a:pPr algn="ctr"/>
            <a:r>
              <a:rPr lang="en-US" sz="1600" b="1">
                <a:solidFill>
                  <a:srgbClr val="3C3C3C"/>
                </a:solidFill>
                <a:latin typeface="Segoe UI" panose="020B0502040204020203" pitchFamily="34" charset="0"/>
                <a:ea typeface="Segoe UI" panose="020B0502040204020203" pitchFamily="34" charset="0"/>
                <a:cs typeface="Segoe UI" panose="020B0502040204020203" pitchFamily="34" charset="0"/>
              </a:rPr>
              <a:t>62%</a:t>
            </a:r>
          </a:p>
          <a:p>
            <a:pPr algn="ctr"/>
            <a:endParaRPr lang="en-US" sz="1400">
              <a:solidFill>
                <a:srgbClr val="3C3C3C"/>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3C3C3C"/>
                </a:solidFill>
                <a:latin typeface="Segoe UI" panose="020B0502040204020203" pitchFamily="34" charset="0"/>
                <a:ea typeface="Segoe UI" panose="020B0502040204020203" pitchFamily="34" charset="0"/>
                <a:cs typeface="Segoe UI" panose="020B0502040204020203" pitchFamily="34" charset="0"/>
              </a:rPr>
              <a:t>Access data they need</a:t>
            </a:r>
          </a:p>
        </p:txBody>
      </p:sp>
      <p:sp>
        <p:nvSpPr>
          <p:cNvPr id="10" name="TextBox 9">
            <a:extLst>
              <a:ext uri="{FF2B5EF4-FFF2-40B4-BE49-F238E27FC236}">
                <a16:creationId xmlns:a16="http://schemas.microsoft.com/office/drawing/2014/main" id="{A33FBF35-781E-4B15-B498-5ED643C7CA49}"/>
              </a:ext>
            </a:extLst>
          </p:cNvPr>
          <p:cNvSpPr txBox="1"/>
          <p:nvPr/>
        </p:nvSpPr>
        <p:spPr>
          <a:xfrm>
            <a:off x="4762754" y="3485328"/>
            <a:ext cx="2010083" cy="1846659"/>
          </a:xfrm>
          <a:prstGeom prst="rect">
            <a:avLst/>
          </a:prstGeom>
          <a:noFill/>
        </p:spPr>
        <p:txBody>
          <a:bodyPr wrap="square" rtlCol="0">
            <a:spAutoFit/>
          </a:bodyPr>
          <a:lstStyle/>
          <a:p>
            <a:pPr algn="ctr"/>
            <a:r>
              <a:rPr lang="en-US" sz="1600" b="1">
                <a:solidFill>
                  <a:srgbClr val="3C3C3C"/>
                </a:solidFill>
                <a:latin typeface="Segoe UI" panose="020B0502040204020203" pitchFamily="34" charset="0"/>
                <a:ea typeface="Segoe UI" panose="020B0502040204020203" pitchFamily="34" charset="0"/>
                <a:cs typeface="Segoe UI" panose="020B0502040204020203" pitchFamily="34" charset="0"/>
              </a:rPr>
              <a:t>77%</a:t>
            </a:r>
          </a:p>
          <a:p>
            <a:pPr algn="ctr"/>
            <a:endParaRPr lang="en-US" sz="1400">
              <a:solidFill>
                <a:srgbClr val="3C3C3C"/>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3C3C3C"/>
                </a:solidFill>
                <a:latin typeface="Segoe UI" panose="020B0502040204020203" pitchFamily="34" charset="0"/>
                <a:ea typeface="Segoe UI" panose="020B0502040204020203" pitchFamily="34" charset="0"/>
                <a:cs typeface="Segoe UI" panose="020B0502040204020203" pitchFamily="34" charset="0"/>
              </a:rPr>
              <a:t>The estimated fraction of time that data scientists spend cleaning and organizing data. </a:t>
            </a:r>
          </a:p>
          <a:p>
            <a:pPr algn="ctr"/>
            <a:r>
              <a:rPr lang="en-US" sz="1400">
                <a:solidFill>
                  <a:srgbClr val="3C3C3C"/>
                </a:solidFill>
                <a:latin typeface="Segoe UI" panose="020B0502040204020203" pitchFamily="34" charset="0"/>
                <a:ea typeface="Segoe UI" panose="020B0502040204020203" pitchFamily="34" charset="0"/>
                <a:cs typeface="Segoe UI" panose="020B0502040204020203" pitchFamily="34" charset="0"/>
              </a:rPr>
              <a:t>(Figure Eight)</a:t>
            </a:r>
          </a:p>
        </p:txBody>
      </p:sp>
      <p:sp>
        <p:nvSpPr>
          <p:cNvPr id="11" name="Flowchart: Terminator 10">
            <a:extLst>
              <a:ext uri="{FF2B5EF4-FFF2-40B4-BE49-F238E27FC236}">
                <a16:creationId xmlns:a16="http://schemas.microsoft.com/office/drawing/2014/main" id="{478A16DB-FDFA-4D8A-AB88-9CE488043A5C}"/>
              </a:ext>
            </a:extLst>
          </p:cNvPr>
          <p:cNvSpPr/>
          <p:nvPr/>
        </p:nvSpPr>
        <p:spPr>
          <a:xfrm>
            <a:off x="7358563" y="3893272"/>
            <a:ext cx="1018572" cy="787078"/>
          </a:xfrm>
          <a:prstGeom prst="flowChartTerminator">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04</a:t>
            </a:r>
          </a:p>
        </p:txBody>
      </p:sp>
      <p:sp>
        <p:nvSpPr>
          <p:cNvPr id="12" name="TextBox 11">
            <a:extLst>
              <a:ext uri="{FF2B5EF4-FFF2-40B4-BE49-F238E27FC236}">
                <a16:creationId xmlns:a16="http://schemas.microsoft.com/office/drawing/2014/main" id="{63204491-C3C7-48C9-84C3-0A63671A36A7}"/>
              </a:ext>
            </a:extLst>
          </p:cNvPr>
          <p:cNvSpPr txBox="1"/>
          <p:nvPr/>
        </p:nvSpPr>
        <p:spPr>
          <a:xfrm>
            <a:off x="9241181" y="3348092"/>
            <a:ext cx="1887060" cy="1877437"/>
          </a:xfrm>
          <a:prstGeom prst="rect">
            <a:avLst/>
          </a:prstGeom>
          <a:noFill/>
        </p:spPr>
        <p:txBody>
          <a:bodyPr wrap="square" rtlCol="0">
            <a:spAutoFit/>
          </a:bodyPr>
          <a:lstStyle/>
          <a:p>
            <a:pPr algn="ctr"/>
            <a:r>
              <a:rPr lang="en-US" sz="1600" b="1">
                <a:solidFill>
                  <a:srgbClr val="3C3C3C"/>
                </a:solidFill>
                <a:latin typeface="Segoe UI" panose="020B0502040204020203" pitchFamily="34" charset="0"/>
                <a:ea typeface="Segoe UI" panose="020B0502040204020203" pitchFamily="34" charset="0"/>
                <a:cs typeface="Segoe UI" panose="020B0502040204020203" pitchFamily="34" charset="0"/>
              </a:rPr>
              <a:t>60% OF ORGANIZATIONS</a:t>
            </a:r>
          </a:p>
          <a:p>
            <a:pPr algn="ctr"/>
            <a:endParaRPr lang="en-US" sz="1400">
              <a:solidFill>
                <a:srgbClr val="3C3C3C"/>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3C3C3C"/>
                </a:solidFill>
                <a:latin typeface="Segoe UI" panose="020B0502040204020203" pitchFamily="34" charset="0"/>
                <a:ea typeface="Segoe UI" panose="020B0502040204020203" pitchFamily="34" charset="0"/>
                <a:cs typeface="Segoe UI" panose="020B0502040204020203" pitchFamily="34" charset="0"/>
              </a:rPr>
              <a:t>60% of organizations don’t measure the annual financial cost of poor-quality data.</a:t>
            </a:r>
          </a:p>
          <a:p>
            <a:pPr algn="ctr"/>
            <a:r>
              <a:rPr lang="en-US" sz="1400">
                <a:solidFill>
                  <a:srgbClr val="3C3C3C"/>
                </a:solidFill>
                <a:latin typeface="Segoe UI" panose="020B0502040204020203" pitchFamily="34" charset="0"/>
                <a:ea typeface="Segoe UI" panose="020B0502040204020203" pitchFamily="34" charset="0"/>
                <a:cs typeface="Segoe UI" panose="020B0502040204020203" pitchFamily="34" charset="0"/>
              </a:rPr>
              <a:t>(Gartner)</a:t>
            </a:r>
          </a:p>
        </p:txBody>
      </p:sp>
      <p:sp>
        <p:nvSpPr>
          <p:cNvPr id="13" name="Flowchart: Terminator 12">
            <a:extLst>
              <a:ext uri="{FF2B5EF4-FFF2-40B4-BE49-F238E27FC236}">
                <a16:creationId xmlns:a16="http://schemas.microsoft.com/office/drawing/2014/main" id="{42A9D0C1-A472-4AE3-B96F-4210E19BCA30}"/>
              </a:ext>
            </a:extLst>
          </p:cNvPr>
          <p:cNvSpPr/>
          <p:nvPr/>
        </p:nvSpPr>
        <p:spPr>
          <a:xfrm>
            <a:off x="9675425" y="2073467"/>
            <a:ext cx="1018572" cy="787078"/>
          </a:xfrm>
          <a:prstGeom prst="flowChartTerminator">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05</a:t>
            </a:r>
          </a:p>
        </p:txBody>
      </p:sp>
      <p:cxnSp>
        <p:nvCxnSpPr>
          <p:cNvPr id="15" name="Straight Arrow Connector 14">
            <a:extLst>
              <a:ext uri="{FF2B5EF4-FFF2-40B4-BE49-F238E27FC236}">
                <a16:creationId xmlns:a16="http://schemas.microsoft.com/office/drawing/2014/main" id="{EEADD0C6-CFC7-4185-BBBD-A824742C0A8A}"/>
              </a:ext>
            </a:extLst>
          </p:cNvPr>
          <p:cNvCxnSpPr>
            <a:cxnSpLocks/>
          </p:cNvCxnSpPr>
          <p:nvPr/>
        </p:nvCxnSpPr>
        <p:spPr>
          <a:xfrm>
            <a:off x="1991136" y="2732178"/>
            <a:ext cx="988964" cy="867393"/>
          </a:xfrm>
          <a:prstGeom prst="straightConnector1">
            <a:avLst/>
          </a:prstGeom>
          <a:ln w="28575">
            <a:solidFill>
              <a:srgbClr val="263C5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A393D9A-87AF-4966-BC81-7050F8B743E6}"/>
              </a:ext>
            </a:extLst>
          </p:cNvPr>
          <p:cNvCxnSpPr>
            <a:cxnSpLocks/>
          </p:cNvCxnSpPr>
          <p:nvPr/>
        </p:nvCxnSpPr>
        <p:spPr>
          <a:xfrm>
            <a:off x="6229628" y="2732177"/>
            <a:ext cx="988964" cy="867393"/>
          </a:xfrm>
          <a:prstGeom prst="straightConnector1">
            <a:avLst/>
          </a:prstGeom>
          <a:ln w="28575">
            <a:solidFill>
              <a:srgbClr val="079FC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7C6614-E740-4924-8113-C08E575EEC85}"/>
              </a:ext>
            </a:extLst>
          </p:cNvPr>
          <p:cNvCxnSpPr>
            <a:cxnSpLocks/>
          </p:cNvCxnSpPr>
          <p:nvPr/>
        </p:nvCxnSpPr>
        <p:spPr>
          <a:xfrm flipV="1">
            <a:off x="4090920" y="3067170"/>
            <a:ext cx="990000" cy="867600"/>
          </a:xfrm>
          <a:prstGeom prst="straightConnector1">
            <a:avLst/>
          </a:prstGeom>
          <a:ln w="28575">
            <a:solidFill>
              <a:srgbClr val="7F9CA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E3B7F6C-1883-4A3E-8099-0BAF548A4D2C}"/>
              </a:ext>
            </a:extLst>
          </p:cNvPr>
          <p:cNvCxnSpPr>
            <a:cxnSpLocks/>
          </p:cNvCxnSpPr>
          <p:nvPr/>
        </p:nvCxnSpPr>
        <p:spPr>
          <a:xfrm flipV="1">
            <a:off x="8253595" y="3083278"/>
            <a:ext cx="990000" cy="867600"/>
          </a:xfrm>
          <a:prstGeom prst="straightConnector1">
            <a:avLst/>
          </a:prstGeom>
          <a:ln w="28575">
            <a:solidFill>
              <a:srgbClr val="008272"/>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4839074-0509-40CB-9540-D9C86633EE83}"/>
              </a:ext>
            </a:extLst>
          </p:cNvPr>
          <p:cNvPicPr>
            <a:picLocks noChangeAspect="1"/>
          </p:cNvPicPr>
          <p:nvPr/>
        </p:nvPicPr>
        <p:blipFill>
          <a:blip r:embed="rId3"/>
          <a:stretch>
            <a:fillRect/>
          </a:stretch>
        </p:blipFill>
        <p:spPr>
          <a:xfrm>
            <a:off x="-8360438" y="473277"/>
            <a:ext cx="8137502" cy="5220001"/>
          </a:xfrm>
          <a:prstGeom prst="rect">
            <a:avLst/>
          </a:prstGeom>
        </p:spPr>
      </p:pic>
    </p:spTree>
    <p:extLst>
      <p:ext uri="{BB962C8B-B14F-4D97-AF65-F5344CB8AC3E}">
        <p14:creationId xmlns:p14="http://schemas.microsoft.com/office/powerpoint/2010/main" val="32186995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6897-ED2A-4403-8B5F-46C08B406479}"/>
              </a:ext>
            </a:extLst>
          </p:cNvPr>
          <p:cNvSpPr>
            <a:spLocks noGrp="1"/>
          </p:cNvSpPr>
          <p:nvPr>
            <p:ph type="title"/>
          </p:nvPr>
        </p:nvSpPr>
        <p:spPr/>
        <p:txBody>
          <a:bodyPr/>
          <a:lstStyle/>
          <a:p>
            <a:r>
              <a:rPr lang="en-US"/>
              <a:t>Data quality issues</a:t>
            </a:r>
          </a:p>
        </p:txBody>
      </p:sp>
      <p:sp>
        <p:nvSpPr>
          <p:cNvPr id="3" name="Content Placeholder 2">
            <a:extLst>
              <a:ext uri="{FF2B5EF4-FFF2-40B4-BE49-F238E27FC236}">
                <a16:creationId xmlns:a16="http://schemas.microsoft.com/office/drawing/2014/main" id="{9A5A609F-B980-4677-A012-AF0CCEAD5C8F}"/>
              </a:ext>
            </a:extLst>
          </p:cNvPr>
          <p:cNvSpPr>
            <a:spLocks noGrp="1"/>
          </p:cNvSpPr>
          <p:nvPr>
            <p:ph idx="1"/>
          </p:nvPr>
        </p:nvSpPr>
        <p:spPr/>
        <p:txBody>
          <a:bodyPr/>
          <a:lstStyle/>
          <a:p>
            <a:r>
              <a:rPr lang="en-US"/>
              <a:t>Data quality ranges across a spectrum of issues:</a:t>
            </a:r>
          </a:p>
          <a:p>
            <a:endParaRPr lang="en-US"/>
          </a:p>
          <a:p>
            <a:pPr marL="457200" indent="-457200">
              <a:buSzPct val="100000"/>
              <a:buFont typeface="+mj-lt"/>
              <a:buAutoNum type="arabicPeriod"/>
            </a:pPr>
            <a:r>
              <a:rPr lang="en-US"/>
              <a:t>Data-sourcing quality issues (“garbage in, garbage out”)</a:t>
            </a:r>
          </a:p>
          <a:p>
            <a:pPr marL="457200" indent="-457200">
              <a:buSzPct val="100000"/>
              <a:buFont typeface="+mj-lt"/>
              <a:buAutoNum type="arabicPeriod"/>
            </a:pPr>
            <a:r>
              <a:rPr lang="en-US"/>
              <a:t>Technical and business-quality issues (for instance, the definition of a “prospect” could differ in different systems)</a:t>
            </a:r>
          </a:p>
          <a:p>
            <a:pPr marL="457200" indent="-457200">
              <a:buSzPct val="100000"/>
              <a:buFont typeface="+mj-lt"/>
              <a:buAutoNum type="arabicPeriod"/>
            </a:pPr>
            <a:r>
              <a:rPr lang="en-US"/>
              <a:t>Data-veracity issues (accuracy, precision, and trustworthiness of data)</a:t>
            </a:r>
          </a:p>
        </p:txBody>
      </p:sp>
    </p:spTree>
    <p:extLst>
      <p:ext uri="{BB962C8B-B14F-4D97-AF65-F5344CB8AC3E}">
        <p14:creationId xmlns:p14="http://schemas.microsoft.com/office/powerpoint/2010/main" val="2483617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5AB5A-0EC1-4461-9C36-AE17B67CA37A}"/>
              </a:ext>
            </a:extLst>
          </p:cNvPr>
          <p:cNvSpPr>
            <a:spLocks noGrp="1"/>
          </p:cNvSpPr>
          <p:nvPr>
            <p:ph type="title"/>
          </p:nvPr>
        </p:nvSpPr>
        <p:spPr/>
        <p:txBody>
          <a:bodyPr/>
          <a:lstStyle/>
          <a:p>
            <a:r>
              <a:rPr lang="en-US"/>
              <a:t>“Hidden data factory”: the reason why bad data costs so much</a:t>
            </a:r>
          </a:p>
        </p:txBody>
      </p:sp>
      <p:graphicFrame>
        <p:nvGraphicFramePr>
          <p:cNvPr id="4" name="Content Placeholder 3">
            <a:extLst>
              <a:ext uri="{FF2B5EF4-FFF2-40B4-BE49-F238E27FC236}">
                <a16:creationId xmlns:a16="http://schemas.microsoft.com/office/drawing/2014/main" id="{7F0596C2-5257-4E2C-A362-B56B0E3AEFD6}"/>
              </a:ext>
            </a:extLst>
          </p:cNvPr>
          <p:cNvGraphicFramePr>
            <a:graphicFrameLocks noGrp="1"/>
          </p:cNvGraphicFramePr>
          <p:nvPr>
            <p:ph idx="1"/>
          </p:nvPr>
        </p:nvGraphicFramePr>
        <p:xfrm>
          <a:off x="554038" y="971550"/>
          <a:ext cx="11075987" cy="5219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C8CEE44-1AB5-4A57-BA06-72C6B82EACDC}"/>
              </a:ext>
            </a:extLst>
          </p:cNvPr>
          <p:cNvSpPr txBox="1"/>
          <p:nvPr/>
        </p:nvSpPr>
        <p:spPr>
          <a:xfrm>
            <a:off x="6609348" y="5156672"/>
            <a:ext cx="1844842" cy="369332"/>
          </a:xfrm>
          <a:prstGeom prst="rect">
            <a:avLst/>
          </a:prstGeom>
          <a:noFill/>
          <a:ln>
            <a:solidFill>
              <a:schemeClr val="tx1"/>
            </a:solidFill>
          </a:ln>
        </p:spPr>
        <p:txBody>
          <a:bodyPr wrap="square" rtlCol="0">
            <a:spAutoFit/>
          </a:bodyPr>
          <a:lstStyle/>
          <a:p>
            <a:r>
              <a:rPr lang="nl-NL" b="1">
                <a:solidFill>
                  <a:srgbClr val="3C3C3C"/>
                </a:solidFill>
                <a:latin typeface="Segoe UI" panose="020B0502040204020203" pitchFamily="34" charset="0"/>
                <a:ea typeface="Segoe UI" panose="020B0502040204020203" pitchFamily="34" charset="0"/>
                <a:cs typeface="Segoe UI" panose="020B0502040204020203" pitchFamily="34" charset="0"/>
              </a:rPr>
              <a:t>Customers</a:t>
            </a:r>
            <a:endParaRPr lang="en-US" b="1" err="1">
              <a:solidFill>
                <a:srgbClr val="3C3C3C"/>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a:extLst>
              <a:ext uri="{FF2B5EF4-FFF2-40B4-BE49-F238E27FC236}">
                <a16:creationId xmlns:a16="http://schemas.microsoft.com/office/drawing/2014/main" id="{3D023FAB-EA39-4D94-9E1F-63E9E58C0371}"/>
              </a:ext>
            </a:extLst>
          </p:cNvPr>
          <p:cNvCxnSpPr>
            <a:cxnSpLocks/>
            <a:endCxn id="5" idx="0"/>
          </p:cNvCxnSpPr>
          <p:nvPr/>
        </p:nvCxnSpPr>
        <p:spPr>
          <a:xfrm>
            <a:off x="7531769" y="4325815"/>
            <a:ext cx="0" cy="830857"/>
          </a:xfrm>
          <a:prstGeom prst="straightConnector1">
            <a:avLst/>
          </a:prstGeom>
          <a:ln w="38100">
            <a:solidFill>
              <a:srgbClr val="263C59"/>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78476DE-5A21-45DA-A0EC-80B683D12CA9}"/>
              </a:ext>
            </a:extLst>
          </p:cNvPr>
          <p:cNvCxnSpPr>
            <a:cxnSpLocks/>
            <a:stCxn id="5" idx="3"/>
          </p:cNvCxnSpPr>
          <p:nvPr/>
        </p:nvCxnSpPr>
        <p:spPr>
          <a:xfrm flipV="1">
            <a:off x="8454190" y="4325813"/>
            <a:ext cx="1684421" cy="1015525"/>
          </a:xfrm>
          <a:prstGeom prst="bentConnector3">
            <a:avLst>
              <a:gd name="adj1" fmla="val 100110"/>
            </a:avLst>
          </a:prstGeom>
          <a:ln w="38100">
            <a:solidFill>
              <a:srgbClr val="263C5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44B61DC0-A1C5-4506-BE17-CE0EF3952E29}"/>
              </a:ext>
            </a:extLst>
          </p:cNvPr>
          <p:cNvCxnSpPr>
            <a:cxnSpLocks/>
          </p:cNvCxnSpPr>
          <p:nvPr/>
        </p:nvCxnSpPr>
        <p:spPr>
          <a:xfrm rot="10800000" flipV="1">
            <a:off x="8462128" y="4325811"/>
            <a:ext cx="2077041" cy="1113726"/>
          </a:xfrm>
          <a:prstGeom prst="bentConnector3">
            <a:avLst>
              <a:gd name="adj1" fmla="val -203"/>
            </a:avLst>
          </a:prstGeom>
          <a:ln w="38100">
            <a:solidFill>
              <a:srgbClr val="263C59"/>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C5F6A1A5-C988-4BF2-8E1A-9936C8BF3BD1}"/>
              </a:ext>
            </a:extLst>
          </p:cNvPr>
          <p:cNvSpPr txBox="1">
            <a:spLocks/>
          </p:cNvSpPr>
          <p:nvPr/>
        </p:nvSpPr>
        <p:spPr>
          <a:xfrm>
            <a:off x="553846" y="972000"/>
            <a:ext cx="11076923" cy="5220000"/>
          </a:xfrm>
          <a:prstGeom prst="rect">
            <a:avLst/>
          </a:prstGeom>
        </p:spPr>
        <p:txBody>
          <a:bodyPr vert="horz" lIns="91440" tIns="36000" rIns="91440" bIns="36000" rtlCol="0">
            <a:noAutofit/>
          </a:bodyPr>
          <a:lstStyle>
            <a:lvl1pPr marL="0" indent="0" algn="l" defTabSz="914423" rtl="0" eaLnBrk="1" latinLnBrk="0" hangingPunct="1">
              <a:spcBef>
                <a:spcPts val="500"/>
              </a:spcBef>
              <a:buClr>
                <a:srgbClr val="079FC3"/>
              </a:buClr>
              <a:buSzPct val="70000"/>
              <a:buFont typeface="Wingdings" panose="05000000000000000000" pitchFamily="2" charset="2"/>
              <a:buNone/>
              <a:defRPr sz="20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1pPr>
            <a:lvl2pPr marL="432011" indent="-180005" algn="l" defTabSz="914423" rtl="0" eaLnBrk="1" latinLnBrk="0" hangingPunct="1">
              <a:spcBef>
                <a:spcPts val="400"/>
              </a:spcBef>
              <a:buClr>
                <a:srgbClr val="00395F"/>
              </a:buClr>
              <a:buFont typeface="Segoe UI" panose="020B0502040204020203" pitchFamily="34" charset="0"/>
              <a:buChar char="−"/>
              <a:tabLst>
                <a:tab pos="531813" algn="l"/>
              </a:tabLst>
              <a:defRPr sz="18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2pPr>
            <a:lvl3pPr marL="468011" indent="0" algn="l" defTabSz="914423" rtl="0" eaLnBrk="1" latinLnBrk="0" hangingPunct="1">
              <a:spcBef>
                <a:spcPts val="300"/>
              </a:spcBef>
              <a:buClr>
                <a:srgbClr val="004880"/>
              </a:buClr>
              <a:buSzPct val="80000"/>
              <a:buFont typeface="Wingdings" panose="05000000000000000000" pitchFamily="2" charset="2"/>
              <a:buNone/>
              <a:defRPr sz="16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3pPr>
            <a:lvl4pPr marL="684016" indent="0" algn="l" defTabSz="914423" rtl="0" eaLnBrk="1" latinLnBrk="0" hangingPunct="1">
              <a:spcBef>
                <a:spcPts val="200"/>
              </a:spcBef>
              <a:buClr>
                <a:srgbClr val="00395F"/>
              </a:buClr>
              <a:buFont typeface="Arial" panose="020B0604020202020204" pitchFamily="34" charset="0"/>
              <a:buNone/>
              <a:defRPr sz="14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4pPr>
            <a:lvl5pPr marL="900022" indent="0" algn="l" defTabSz="914423" rtl="0" eaLnBrk="1" latinLnBrk="0" hangingPunct="1">
              <a:spcBef>
                <a:spcPts val="100"/>
              </a:spcBef>
              <a:buFont typeface="Arial" panose="020B0604020202020204" pitchFamily="34" charset="0"/>
              <a:buNone/>
              <a:defRPr sz="1200" kern="1200">
                <a:solidFill>
                  <a:srgbClr val="505050"/>
                </a:solidFill>
                <a:latin typeface="Segoe UI" panose="020B0502040204020203" pitchFamily="34" charset="0"/>
                <a:ea typeface="Segoe UI" panose="020B0502040204020203" pitchFamily="34" charset="0"/>
                <a:cs typeface="Segoe UI" panose="020B0502040204020203" pitchFamily="34" charset="0"/>
              </a:defRPr>
            </a:lvl5pPr>
            <a:lvl6pPr marL="2514663"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74"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86"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97" indent="-228606" algn="l" defTabSz="9144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buSzPct val="100000"/>
            </a:pPr>
            <a:r>
              <a:rPr lang="nl-NL" err="1">
                <a:solidFill>
                  <a:schemeClr val="bg2">
                    <a:lumMod val="10000"/>
                  </a:schemeClr>
                </a:solidFill>
              </a:rPr>
              <a:t>Visualize</a:t>
            </a:r>
            <a:r>
              <a:rPr lang="nl-NL">
                <a:solidFill>
                  <a:schemeClr val="bg2">
                    <a:lumMod val="10000"/>
                  </a:schemeClr>
                </a:solidFill>
              </a:rPr>
              <a:t> </a:t>
            </a:r>
            <a:r>
              <a:rPr lang="nl-NL" err="1">
                <a:solidFill>
                  <a:schemeClr val="bg2">
                    <a:lumMod val="10000"/>
                  </a:schemeClr>
                </a:solidFill>
              </a:rPr>
              <a:t>the</a:t>
            </a:r>
            <a:r>
              <a:rPr lang="nl-NL">
                <a:solidFill>
                  <a:schemeClr val="bg2">
                    <a:lumMod val="10000"/>
                  </a:schemeClr>
                </a:solidFill>
              </a:rPr>
              <a:t> extra steps </a:t>
            </a:r>
            <a:r>
              <a:rPr lang="nl-NL" err="1">
                <a:solidFill>
                  <a:schemeClr val="bg2">
                    <a:lumMod val="10000"/>
                  </a:schemeClr>
                </a:solidFill>
              </a:rPr>
              <a:t>required</a:t>
            </a:r>
            <a:r>
              <a:rPr lang="nl-NL">
                <a:solidFill>
                  <a:schemeClr val="bg2">
                    <a:lumMod val="10000"/>
                  </a:schemeClr>
                </a:solidFill>
              </a:rPr>
              <a:t> </a:t>
            </a:r>
            <a:r>
              <a:rPr lang="nl-NL" err="1">
                <a:solidFill>
                  <a:schemeClr val="bg2">
                    <a:lumMod val="10000"/>
                  </a:schemeClr>
                </a:solidFill>
              </a:rPr>
              <a:t>to</a:t>
            </a:r>
            <a:r>
              <a:rPr lang="nl-NL">
                <a:solidFill>
                  <a:schemeClr val="bg2">
                    <a:lumMod val="10000"/>
                  </a:schemeClr>
                </a:solidFill>
              </a:rPr>
              <a:t> correct </a:t>
            </a:r>
            <a:r>
              <a:rPr lang="nl-NL" err="1">
                <a:solidFill>
                  <a:schemeClr val="bg2">
                    <a:lumMod val="10000"/>
                  </a:schemeClr>
                </a:solidFill>
              </a:rPr>
              <a:t>costly</a:t>
            </a:r>
            <a:r>
              <a:rPr lang="nl-NL">
                <a:solidFill>
                  <a:schemeClr val="bg2">
                    <a:lumMod val="10000"/>
                  </a:schemeClr>
                </a:solidFill>
              </a:rPr>
              <a:t> </a:t>
            </a:r>
            <a:r>
              <a:rPr lang="nl-NL" err="1">
                <a:solidFill>
                  <a:schemeClr val="bg2">
                    <a:lumMod val="10000"/>
                  </a:schemeClr>
                </a:solidFill>
              </a:rPr>
              <a:t>and</a:t>
            </a:r>
            <a:r>
              <a:rPr lang="nl-NL">
                <a:solidFill>
                  <a:schemeClr val="bg2">
                    <a:lumMod val="10000"/>
                  </a:schemeClr>
                </a:solidFill>
              </a:rPr>
              <a:t> time-</a:t>
            </a:r>
            <a:r>
              <a:rPr lang="nl-NL" err="1">
                <a:solidFill>
                  <a:schemeClr val="bg2">
                    <a:lumMod val="10000"/>
                  </a:schemeClr>
                </a:solidFill>
              </a:rPr>
              <a:t>consuming</a:t>
            </a:r>
            <a:r>
              <a:rPr lang="nl-NL">
                <a:solidFill>
                  <a:schemeClr val="bg2">
                    <a:lumMod val="10000"/>
                  </a:schemeClr>
                </a:solidFill>
              </a:rPr>
              <a:t> data </a:t>
            </a:r>
            <a:r>
              <a:rPr lang="nl-NL" err="1">
                <a:solidFill>
                  <a:schemeClr val="bg2">
                    <a:lumMod val="10000"/>
                  </a:schemeClr>
                </a:solidFill>
              </a:rPr>
              <a:t>errors</a:t>
            </a:r>
            <a:r>
              <a:rPr lang="nl-NL">
                <a:solidFill>
                  <a:schemeClr val="bg2">
                    <a:lumMod val="10000"/>
                  </a:schemeClr>
                </a:solidFill>
              </a:rPr>
              <a:t>.</a:t>
            </a:r>
            <a:endParaRPr lang="en-US">
              <a:solidFill>
                <a:schemeClr val="bg2">
                  <a:lumMod val="10000"/>
                </a:schemeClr>
              </a:solidFill>
            </a:endParaRPr>
          </a:p>
        </p:txBody>
      </p:sp>
    </p:spTree>
    <p:extLst>
      <p:ext uri="{BB962C8B-B14F-4D97-AF65-F5344CB8AC3E}">
        <p14:creationId xmlns:p14="http://schemas.microsoft.com/office/powerpoint/2010/main" val="3785711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043D-232A-458D-BE71-29D85F59F77E}"/>
              </a:ext>
            </a:extLst>
          </p:cNvPr>
          <p:cNvSpPr>
            <a:spLocks noGrp="1"/>
          </p:cNvSpPr>
          <p:nvPr>
            <p:ph type="title"/>
          </p:nvPr>
        </p:nvSpPr>
        <p:spPr/>
        <p:txBody>
          <a:bodyPr/>
          <a:lstStyle/>
          <a:p>
            <a:r>
              <a:rPr lang="en-US"/>
              <a:t>“Hidden data factory”</a:t>
            </a:r>
          </a:p>
        </p:txBody>
      </p:sp>
      <p:sp>
        <p:nvSpPr>
          <p:cNvPr id="3" name="Content Placeholder 2">
            <a:extLst>
              <a:ext uri="{FF2B5EF4-FFF2-40B4-BE49-F238E27FC236}">
                <a16:creationId xmlns:a16="http://schemas.microsoft.com/office/drawing/2014/main" id="{1969EBCD-62D6-464B-8299-5FE6A140B82B}"/>
              </a:ext>
            </a:extLst>
          </p:cNvPr>
          <p:cNvSpPr>
            <a:spLocks noGrp="1"/>
          </p:cNvSpPr>
          <p:nvPr>
            <p:ph idx="1"/>
          </p:nvPr>
        </p:nvSpPr>
        <p:spPr/>
        <p:txBody>
          <a:bodyPr/>
          <a:lstStyle/>
          <a:p>
            <a:pPr marL="457200" indent="-457200">
              <a:buSzPct val="100000"/>
              <a:buFont typeface="+mj-lt"/>
              <a:buAutoNum type="arabicPeriod"/>
            </a:pPr>
            <a:r>
              <a:rPr lang="en-US"/>
              <a:t>Custom manual accommodations for bad data </a:t>
            </a:r>
            <a:r>
              <a:rPr lang="en-US">
                <a:solidFill>
                  <a:srgbClr val="079FC3"/>
                </a:solidFill>
              </a:rPr>
              <a:t>(wasteful workflow)</a:t>
            </a:r>
          </a:p>
          <a:p>
            <a:pPr marL="457200" indent="-457200">
              <a:buSzPct val="100000"/>
              <a:buFont typeface="+mj-lt"/>
              <a:buAutoNum type="arabicPeriod"/>
            </a:pPr>
            <a:r>
              <a:rPr lang="en-US"/>
              <a:t>Corrections are not being standardized or implemented into operations </a:t>
            </a:r>
            <a:r>
              <a:rPr lang="en-US">
                <a:solidFill>
                  <a:srgbClr val="079FC3"/>
                </a:solidFill>
              </a:rPr>
              <a:t>(missed opportunity to correct data at the source)</a:t>
            </a:r>
          </a:p>
          <a:p>
            <a:pPr marL="457200" indent="-457200">
              <a:buSzPct val="100000"/>
              <a:buFont typeface="+mj-lt"/>
              <a:buAutoNum type="arabicPeriod"/>
            </a:pPr>
            <a:r>
              <a:rPr lang="en-US"/>
              <a:t>It is not validated whether the corrections are appropriate with subject matter experts in operations </a:t>
            </a:r>
            <a:r>
              <a:rPr lang="en-US">
                <a:solidFill>
                  <a:srgbClr val="079FC3"/>
                </a:solidFill>
              </a:rPr>
              <a:t>(potential to unknowingly exacerbate inaccuracies)</a:t>
            </a:r>
          </a:p>
        </p:txBody>
      </p:sp>
    </p:spTree>
    <p:extLst>
      <p:ext uri="{BB962C8B-B14F-4D97-AF65-F5344CB8AC3E}">
        <p14:creationId xmlns:p14="http://schemas.microsoft.com/office/powerpoint/2010/main" val="1101674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6B0EE-C995-4B22-8C53-9A250DA159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26E990-E77D-4B59-8E5A-3F51AA0DAFE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E022B59A-C55F-4F5A-9868-F2043671F8A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44AA2308-097D-41FA-A5FB-E8B186B823D9}"/>
              </a:ext>
            </a:extLst>
          </p:cNvPr>
          <p:cNvPicPr>
            <a:picLocks noChangeAspect="1"/>
          </p:cNvPicPr>
          <p:nvPr/>
        </p:nvPicPr>
        <p:blipFill>
          <a:blip r:embed="rId3"/>
          <a:stretch>
            <a:fillRect/>
          </a:stretch>
        </p:blipFill>
        <p:spPr>
          <a:xfrm>
            <a:off x="2019300" y="76200"/>
            <a:ext cx="8153400" cy="6705600"/>
          </a:xfrm>
          <a:prstGeom prst="rect">
            <a:avLst/>
          </a:prstGeom>
        </p:spPr>
      </p:pic>
    </p:spTree>
    <p:extLst>
      <p:ext uri="{BB962C8B-B14F-4D97-AF65-F5344CB8AC3E}">
        <p14:creationId xmlns:p14="http://schemas.microsoft.com/office/powerpoint/2010/main" val="1399587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053CF-376B-4E7B-8DCA-4B25E3441F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DDF035-9BF6-4911-8E1E-525CDFDEB83B}"/>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593F7BF-7495-4EA0-8FC9-7C5536ECFC10}"/>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46A24BBF-5326-4438-B5E5-0684799F3CCE}"/>
              </a:ext>
            </a:extLst>
          </p:cNvPr>
          <p:cNvPicPr>
            <a:picLocks noChangeAspect="1"/>
          </p:cNvPicPr>
          <p:nvPr/>
        </p:nvPicPr>
        <p:blipFill>
          <a:blip r:embed="rId3"/>
          <a:stretch>
            <a:fillRect/>
          </a:stretch>
        </p:blipFill>
        <p:spPr>
          <a:xfrm>
            <a:off x="2095500" y="109537"/>
            <a:ext cx="8001000" cy="6638925"/>
          </a:xfrm>
          <a:prstGeom prst="rect">
            <a:avLst/>
          </a:prstGeom>
        </p:spPr>
      </p:pic>
    </p:spTree>
    <p:extLst>
      <p:ext uri="{BB962C8B-B14F-4D97-AF65-F5344CB8AC3E}">
        <p14:creationId xmlns:p14="http://schemas.microsoft.com/office/powerpoint/2010/main" val="3256869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7F63-8171-4333-B687-2D7507FE2BF3}"/>
              </a:ext>
            </a:extLst>
          </p:cNvPr>
          <p:cNvSpPr>
            <a:spLocks noGrp="1"/>
          </p:cNvSpPr>
          <p:nvPr>
            <p:ph type="title"/>
          </p:nvPr>
        </p:nvSpPr>
        <p:spPr/>
        <p:txBody>
          <a:bodyPr/>
          <a:lstStyle/>
          <a:p>
            <a:r>
              <a:rPr lang="en-US"/>
              <a:t>Ideas:</a:t>
            </a:r>
          </a:p>
        </p:txBody>
      </p:sp>
      <p:sp>
        <p:nvSpPr>
          <p:cNvPr id="3" name="Content Placeholder 2">
            <a:extLst>
              <a:ext uri="{FF2B5EF4-FFF2-40B4-BE49-F238E27FC236}">
                <a16:creationId xmlns:a16="http://schemas.microsoft.com/office/drawing/2014/main" id="{9B7DDC7C-0B30-4CB3-B3EE-45FACBB5C528}"/>
              </a:ext>
            </a:extLst>
          </p:cNvPr>
          <p:cNvSpPr>
            <a:spLocks noGrp="1"/>
          </p:cNvSpPr>
          <p:nvPr>
            <p:ph idx="1"/>
          </p:nvPr>
        </p:nvSpPr>
        <p:spPr/>
        <p:txBody>
          <a:bodyPr/>
          <a:lstStyle/>
          <a:p>
            <a:r>
              <a:rPr lang="en-US"/>
              <a:t>Checklist for working process and validations during developing</a:t>
            </a:r>
          </a:p>
          <a:p>
            <a:pPr lvl="1"/>
            <a:r>
              <a:rPr lang="en-US"/>
              <a:t>Joining/merge (Merge table A with table B, are records after merge still plausible and logical?)</a:t>
            </a:r>
          </a:p>
          <a:p>
            <a:r>
              <a:rPr lang="en-US"/>
              <a:t>Standard data cleansing and outlier detection</a:t>
            </a:r>
          </a:p>
          <a:p>
            <a:pPr lvl="1"/>
            <a:r>
              <a:rPr lang="en-US"/>
              <a:t>At start of a project: read data into Azure ML and see which outliers and records are suspicious?</a:t>
            </a:r>
          </a:p>
          <a:p>
            <a:r>
              <a:rPr lang="en-US"/>
              <a:t>Set up and implement data validation framework</a:t>
            </a:r>
          </a:p>
          <a:p>
            <a:r>
              <a:rPr lang="en-US"/>
              <a:t>Software tool???</a:t>
            </a:r>
          </a:p>
          <a:p>
            <a:r>
              <a:rPr lang="en-US"/>
              <a:t>Monitor data quality framework metrics in Power BI </a:t>
            </a:r>
          </a:p>
          <a:p>
            <a:pPr lvl="1"/>
            <a:r>
              <a:rPr lang="en-US"/>
              <a:t>5 dimensions</a:t>
            </a:r>
          </a:p>
        </p:txBody>
      </p:sp>
    </p:spTree>
    <p:extLst>
      <p:ext uri="{BB962C8B-B14F-4D97-AF65-F5344CB8AC3E}">
        <p14:creationId xmlns:p14="http://schemas.microsoft.com/office/powerpoint/2010/main" val="3741557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D8AD-F096-4108-B277-CC5E55FC8852}"/>
              </a:ext>
            </a:extLst>
          </p:cNvPr>
          <p:cNvSpPr>
            <a:spLocks noGrp="1"/>
          </p:cNvSpPr>
          <p:nvPr>
            <p:ph type="title"/>
          </p:nvPr>
        </p:nvSpPr>
        <p:spPr>
          <a:xfrm>
            <a:off x="553846" y="234205"/>
            <a:ext cx="11076923" cy="503590"/>
          </a:xfrm>
        </p:spPr>
        <p:txBody>
          <a:bodyPr vert="horz" wrap="square" lIns="91440" tIns="36000" rIns="91440" bIns="36000" rtlCol="0" anchor="ctr">
            <a:normAutofit/>
          </a:bodyPr>
          <a:lstStyle/>
          <a:p>
            <a:r>
              <a:rPr lang="en-US"/>
              <a:t>Data quality: 5 dimensions</a:t>
            </a:r>
          </a:p>
        </p:txBody>
      </p:sp>
      <p:sp>
        <p:nvSpPr>
          <p:cNvPr id="11" name="Text Placeholder 2">
            <a:extLst>
              <a:ext uri="{FF2B5EF4-FFF2-40B4-BE49-F238E27FC236}">
                <a16:creationId xmlns:a16="http://schemas.microsoft.com/office/drawing/2014/main" id="{04A4FF1B-29DA-4B46-A743-9742E83B28D6}"/>
              </a:ext>
            </a:extLst>
          </p:cNvPr>
          <p:cNvSpPr>
            <a:spLocks noGrp="1"/>
          </p:cNvSpPr>
          <p:nvPr>
            <p:ph type="body" idx="1"/>
          </p:nvPr>
        </p:nvSpPr>
        <p:spPr>
          <a:xfrm>
            <a:off x="576000" y="900000"/>
            <a:ext cx="5400000" cy="648000"/>
          </a:xfrm>
        </p:spPr>
        <p:txBody>
          <a:bodyPr/>
          <a:lstStyle/>
          <a:p>
            <a:endParaRPr lang="en-US"/>
          </a:p>
        </p:txBody>
      </p:sp>
      <p:sp>
        <p:nvSpPr>
          <p:cNvPr id="3" name="Content Placeholder 2">
            <a:extLst>
              <a:ext uri="{FF2B5EF4-FFF2-40B4-BE49-F238E27FC236}">
                <a16:creationId xmlns:a16="http://schemas.microsoft.com/office/drawing/2014/main" id="{39085650-998C-4D5E-B697-65258792F1D9}"/>
              </a:ext>
            </a:extLst>
          </p:cNvPr>
          <p:cNvSpPr>
            <a:spLocks noGrp="1"/>
          </p:cNvSpPr>
          <p:nvPr>
            <p:ph sz="half" idx="2"/>
          </p:nvPr>
        </p:nvSpPr>
        <p:spPr>
          <a:xfrm>
            <a:off x="576000" y="1547999"/>
            <a:ext cx="5400000" cy="4572000"/>
          </a:xfrm>
        </p:spPr>
        <p:txBody>
          <a:bodyPr vert="horz" lIns="91440" tIns="36000" rIns="91440" bIns="36000" rtlCol="0">
            <a:normAutofit/>
          </a:bodyPr>
          <a:lstStyle/>
          <a:p>
            <a:r>
              <a:rPr lang="en-US"/>
              <a:t>?</a:t>
            </a:r>
          </a:p>
          <a:p>
            <a:r>
              <a:rPr lang="en-US"/>
              <a:t>?</a:t>
            </a:r>
          </a:p>
          <a:p>
            <a:endParaRPr lang="en-US"/>
          </a:p>
          <a:p>
            <a:endParaRPr lang="en-US"/>
          </a:p>
        </p:txBody>
      </p:sp>
      <p:pic>
        <p:nvPicPr>
          <p:cNvPr id="6" name="Picture 5">
            <a:extLst>
              <a:ext uri="{FF2B5EF4-FFF2-40B4-BE49-F238E27FC236}">
                <a16:creationId xmlns:a16="http://schemas.microsoft.com/office/drawing/2014/main" id="{E0BB1F06-3265-4897-B3D9-C85627DC0791}"/>
              </a:ext>
            </a:extLst>
          </p:cNvPr>
          <p:cNvPicPr>
            <a:picLocks noChangeAspect="1"/>
          </p:cNvPicPr>
          <p:nvPr/>
        </p:nvPicPr>
        <p:blipFill>
          <a:blip r:embed="rId3"/>
          <a:stretch>
            <a:fillRect/>
          </a:stretch>
        </p:blipFill>
        <p:spPr>
          <a:xfrm>
            <a:off x="6514536" y="1556791"/>
            <a:ext cx="4850928" cy="4572000"/>
          </a:xfrm>
          <a:prstGeom prst="rect">
            <a:avLst/>
          </a:prstGeom>
          <a:noFill/>
        </p:spPr>
      </p:pic>
      <p:pic>
        <p:nvPicPr>
          <p:cNvPr id="2050" name="Picture 2">
            <a:extLst>
              <a:ext uri="{FF2B5EF4-FFF2-40B4-BE49-F238E27FC236}">
                <a16:creationId xmlns:a16="http://schemas.microsoft.com/office/drawing/2014/main" id="{0298C5A0-E75F-4DF3-983D-4A739CFEE1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7979" y="2292997"/>
            <a:ext cx="4324783" cy="4330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20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17C1DE-6760-4497-B1A8-75276EAE79CD}"/>
              </a:ext>
            </a:extLst>
          </p:cNvPr>
          <p:cNvSpPr>
            <a:spLocks noGrp="1"/>
          </p:cNvSpPr>
          <p:nvPr>
            <p:ph type="title"/>
          </p:nvPr>
        </p:nvSpPr>
        <p:spPr/>
        <p:txBody>
          <a:bodyPr/>
          <a:lstStyle/>
          <a:p>
            <a:r>
              <a:rPr lang="en-US" b="1"/>
              <a:t>From data to business outcomes</a:t>
            </a:r>
            <a:endParaRPr lang="nl-NL"/>
          </a:p>
        </p:txBody>
      </p:sp>
      <p:pic>
        <p:nvPicPr>
          <p:cNvPr id="6" name="Tijdelijke aanduiding voor inhoud 5" descr="Afbeelding met tekst, illustratie&#10;&#10;Automatisch gegenereerde beschrijving">
            <a:extLst>
              <a:ext uri="{FF2B5EF4-FFF2-40B4-BE49-F238E27FC236}">
                <a16:creationId xmlns:a16="http://schemas.microsoft.com/office/drawing/2014/main" id="{7A417F3F-F19E-4117-B05C-5D6BC2F6DC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447" y="1175657"/>
            <a:ext cx="10959562" cy="4929338"/>
          </a:xfrm>
        </p:spPr>
      </p:pic>
      <p:sp>
        <p:nvSpPr>
          <p:cNvPr id="7" name="Tekstvak 6">
            <a:extLst>
              <a:ext uri="{FF2B5EF4-FFF2-40B4-BE49-F238E27FC236}">
                <a16:creationId xmlns:a16="http://schemas.microsoft.com/office/drawing/2014/main" id="{8A1F485C-752C-4A46-BE96-F688D6D33D0D}"/>
              </a:ext>
            </a:extLst>
          </p:cNvPr>
          <p:cNvSpPr txBox="1"/>
          <p:nvPr/>
        </p:nvSpPr>
        <p:spPr>
          <a:xfrm>
            <a:off x="3875315" y="5334000"/>
            <a:ext cx="5094514" cy="369332"/>
          </a:xfrm>
          <a:prstGeom prst="rect">
            <a:avLst/>
          </a:prstGeom>
          <a:noFill/>
        </p:spPr>
        <p:txBody>
          <a:bodyPr wrap="square" rtlCol="0">
            <a:spAutoFit/>
          </a:bodyPr>
          <a:lstStyle/>
          <a:p>
            <a:pPr algn="ctr"/>
            <a:r>
              <a:rPr lang="nl-NL" b="1">
                <a:solidFill>
                  <a:schemeClr val="bg1"/>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8" name="Tekstvak 7">
            <a:extLst>
              <a:ext uri="{FF2B5EF4-FFF2-40B4-BE49-F238E27FC236}">
                <a16:creationId xmlns:a16="http://schemas.microsoft.com/office/drawing/2014/main" id="{60651C23-EE92-4049-85B9-3949C564E3B6}"/>
              </a:ext>
            </a:extLst>
          </p:cNvPr>
          <p:cNvSpPr txBox="1"/>
          <p:nvPr/>
        </p:nvSpPr>
        <p:spPr>
          <a:xfrm>
            <a:off x="4310743" y="4299856"/>
            <a:ext cx="4223657" cy="369332"/>
          </a:xfrm>
          <a:prstGeom prst="rect">
            <a:avLst/>
          </a:prstGeom>
          <a:noFill/>
        </p:spPr>
        <p:txBody>
          <a:bodyPr wrap="square" rtlCol="0">
            <a:spAutoFit/>
          </a:bodyPr>
          <a:lstStyle/>
          <a:p>
            <a:pPr algn="ctr"/>
            <a:r>
              <a:rPr lang="nl-NL" b="1">
                <a:solidFill>
                  <a:schemeClr val="bg1"/>
                </a:solidFill>
                <a:latin typeface="Segoe UI" panose="020B0502040204020203" pitchFamily="34" charset="0"/>
                <a:ea typeface="Segoe UI" panose="020B0502040204020203" pitchFamily="34" charset="0"/>
                <a:cs typeface="Segoe UI" panose="020B0502040204020203" pitchFamily="34" charset="0"/>
              </a:rPr>
              <a:t>INFORMATION</a:t>
            </a:r>
          </a:p>
        </p:txBody>
      </p:sp>
      <p:sp>
        <p:nvSpPr>
          <p:cNvPr id="9" name="Tekstvak 8">
            <a:extLst>
              <a:ext uri="{FF2B5EF4-FFF2-40B4-BE49-F238E27FC236}">
                <a16:creationId xmlns:a16="http://schemas.microsoft.com/office/drawing/2014/main" id="{40071342-20FD-4694-8CEE-181F0DFDEC20}"/>
              </a:ext>
            </a:extLst>
          </p:cNvPr>
          <p:cNvSpPr txBox="1"/>
          <p:nvPr/>
        </p:nvSpPr>
        <p:spPr>
          <a:xfrm>
            <a:off x="4593772" y="3220520"/>
            <a:ext cx="3679371" cy="369332"/>
          </a:xfrm>
          <a:prstGeom prst="rect">
            <a:avLst/>
          </a:prstGeom>
          <a:noFill/>
        </p:spPr>
        <p:txBody>
          <a:bodyPr wrap="square" rtlCol="0">
            <a:spAutoFit/>
          </a:bodyPr>
          <a:lstStyle/>
          <a:p>
            <a:pPr algn="ctr"/>
            <a:r>
              <a:rPr lang="nl-NL" b="1">
                <a:solidFill>
                  <a:schemeClr val="bg1"/>
                </a:solidFill>
                <a:latin typeface="Segoe UI" panose="020B0502040204020203" pitchFamily="34" charset="0"/>
                <a:ea typeface="Segoe UI" panose="020B0502040204020203" pitchFamily="34" charset="0"/>
                <a:cs typeface="Segoe UI" panose="020B0502040204020203" pitchFamily="34" charset="0"/>
              </a:rPr>
              <a:t>KNOWLEDGE</a:t>
            </a:r>
          </a:p>
        </p:txBody>
      </p:sp>
      <p:sp>
        <p:nvSpPr>
          <p:cNvPr id="10" name="Tekstvak 9">
            <a:extLst>
              <a:ext uri="{FF2B5EF4-FFF2-40B4-BE49-F238E27FC236}">
                <a16:creationId xmlns:a16="http://schemas.microsoft.com/office/drawing/2014/main" id="{DC99D4CA-1369-4743-AB4D-74AADCEE22F4}"/>
              </a:ext>
            </a:extLst>
          </p:cNvPr>
          <p:cNvSpPr txBox="1"/>
          <p:nvPr/>
        </p:nvSpPr>
        <p:spPr>
          <a:xfrm>
            <a:off x="4865916" y="2172873"/>
            <a:ext cx="3113314" cy="369332"/>
          </a:xfrm>
          <a:prstGeom prst="rect">
            <a:avLst/>
          </a:prstGeom>
          <a:noFill/>
        </p:spPr>
        <p:txBody>
          <a:bodyPr wrap="square" rtlCol="0">
            <a:spAutoFit/>
          </a:bodyPr>
          <a:lstStyle/>
          <a:p>
            <a:pPr algn="ctr"/>
            <a:r>
              <a:rPr lang="nl-NL" b="1">
                <a:solidFill>
                  <a:schemeClr val="bg1"/>
                </a:solidFill>
                <a:latin typeface="Segoe UI" panose="020B0502040204020203" pitchFamily="34" charset="0"/>
                <a:ea typeface="Segoe UI" panose="020B0502040204020203" pitchFamily="34" charset="0"/>
                <a:cs typeface="Segoe UI" panose="020B0502040204020203" pitchFamily="34" charset="0"/>
              </a:rPr>
              <a:t>WISDOM</a:t>
            </a:r>
          </a:p>
        </p:txBody>
      </p:sp>
      <p:sp>
        <p:nvSpPr>
          <p:cNvPr id="11" name="Tekstvak 10">
            <a:extLst>
              <a:ext uri="{FF2B5EF4-FFF2-40B4-BE49-F238E27FC236}">
                <a16:creationId xmlns:a16="http://schemas.microsoft.com/office/drawing/2014/main" id="{5427A8F0-F5FA-4D52-A307-47A68664446A}"/>
              </a:ext>
            </a:extLst>
          </p:cNvPr>
          <p:cNvSpPr txBox="1"/>
          <p:nvPr/>
        </p:nvSpPr>
        <p:spPr>
          <a:xfrm>
            <a:off x="9156211" y="4558695"/>
            <a:ext cx="3113314" cy="646331"/>
          </a:xfrm>
          <a:prstGeom prst="rect">
            <a:avLst/>
          </a:prstGeom>
          <a:noFill/>
        </p:spPr>
        <p:txBody>
          <a:bodyPr wrap="square" rtlCol="0">
            <a:spAutoFit/>
          </a:bodyPr>
          <a:lstStyle/>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DATA IN</a:t>
            </a:r>
          </a:p>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 CONTEXT</a:t>
            </a:r>
          </a:p>
        </p:txBody>
      </p:sp>
      <p:sp>
        <p:nvSpPr>
          <p:cNvPr id="12" name="Tekstvak 11">
            <a:extLst>
              <a:ext uri="{FF2B5EF4-FFF2-40B4-BE49-F238E27FC236}">
                <a16:creationId xmlns:a16="http://schemas.microsoft.com/office/drawing/2014/main" id="{DA1255F6-8825-4D1A-B305-CE8FCE2D1390}"/>
              </a:ext>
            </a:extLst>
          </p:cNvPr>
          <p:cNvSpPr txBox="1"/>
          <p:nvPr/>
        </p:nvSpPr>
        <p:spPr>
          <a:xfrm>
            <a:off x="8969829" y="3365784"/>
            <a:ext cx="3299696" cy="646331"/>
          </a:xfrm>
          <a:prstGeom prst="rect">
            <a:avLst/>
          </a:prstGeom>
          <a:noFill/>
        </p:spPr>
        <p:txBody>
          <a:bodyPr wrap="square" rtlCol="0">
            <a:spAutoFit/>
          </a:bodyPr>
          <a:lstStyle/>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ACTIONABLE </a:t>
            </a:r>
          </a:p>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INFORMATION</a:t>
            </a:r>
          </a:p>
        </p:txBody>
      </p:sp>
      <p:sp>
        <p:nvSpPr>
          <p:cNvPr id="13" name="Tekstvak 12">
            <a:extLst>
              <a:ext uri="{FF2B5EF4-FFF2-40B4-BE49-F238E27FC236}">
                <a16:creationId xmlns:a16="http://schemas.microsoft.com/office/drawing/2014/main" id="{F6D615F5-4D6C-48F3-B03F-F0124BAF8198}"/>
              </a:ext>
            </a:extLst>
          </p:cNvPr>
          <p:cNvSpPr txBox="1"/>
          <p:nvPr/>
        </p:nvSpPr>
        <p:spPr>
          <a:xfrm>
            <a:off x="8969829" y="2172873"/>
            <a:ext cx="3299696" cy="646331"/>
          </a:xfrm>
          <a:prstGeom prst="rect">
            <a:avLst/>
          </a:prstGeom>
          <a:noFill/>
        </p:spPr>
        <p:txBody>
          <a:bodyPr wrap="square" rtlCol="0">
            <a:spAutoFit/>
          </a:bodyPr>
          <a:lstStyle/>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APPLIED </a:t>
            </a:r>
          </a:p>
          <a:p>
            <a:pPr algn="ct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KNOWLEDGE</a:t>
            </a:r>
          </a:p>
        </p:txBody>
      </p:sp>
      <p:sp>
        <p:nvSpPr>
          <p:cNvPr id="14" name="Tekstvak 13">
            <a:extLst>
              <a:ext uri="{FF2B5EF4-FFF2-40B4-BE49-F238E27FC236}">
                <a16:creationId xmlns:a16="http://schemas.microsoft.com/office/drawing/2014/main" id="{124B6D92-17A2-4E5F-B4DC-41FC7E4E0586}"/>
              </a:ext>
            </a:extLst>
          </p:cNvPr>
          <p:cNvSpPr txBox="1"/>
          <p:nvPr/>
        </p:nvSpPr>
        <p:spPr>
          <a:xfrm>
            <a:off x="435427" y="2175493"/>
            <a:ext cx="2786742" cy="369332"/>
          </a:xfrm>
          <a:prstGeom prst="rect">
            <a:avLst/>
          </a:prstGeom>
          <a:noFill/>
        </p:spPr>
        <p:txBody>
          <a:bodyPr wrap="square" rtlCol="0">
            <a:spAutoFit/>
          </a:bodyPr>
          <a:lstStyle/>
          <a:p>
            <a:pPr algn="r"/>
            <a:r>
              <a:rPr lang="nl-NL" b="1">
                <a:solidFill>
                  <a:srgbClr val="00B294"/>
                </a:solidFill>
                <a:latin typeface="Segoe UI" panose="020B0502040204020203" pitchFamily="34" charset="0"/>
                <a:ea typeface="Segoe UI" panose="020B0502040204020203" pitchFamily="34" charset="0"/>
                <a:cs typeface="Segoe UI" panose="020B0502040204020203" pitchFamily="34" charset="0"/>
              </a:rPr>
              <a:t>BUSINESS OUTCOMES</a:t>
            </a:r>
          </a:p>
        </p:txBody>
      </p:sp>
      <p:sp>
        <p:nvSpPr>
          <p:cNvPr id="15" name="Tekstvak 14">
            <a:extLst>
              <a:ext uri="{FF2B5EF4-FFF2-40B4-BE49-F238E27FC236}">
                <a16:creationId xmlns:a16="http://schemas.microsoft.com/office/drawing/2014/main" id="{AA77E092-BB40-4109-BFF2-DD12AC377CB7}"/>
              </a:ext>
            </a:extLst>
          </p:cNvPr>
          <p:cNvSpPr txBox="1"/>
          <p:nvPr/>
        </p:nvSpPr>
        <p:spPr>
          <a:xfrm>
            <a:off x="728016" y="3233902"/>
            <a:ext cx="2494153" cy="369332"/>
          </a:xfrm>
          <a:prstGeom prst="rect">
            <a:avLst/>
          </a:prstGeom>
          <a:noFill/>
        </p:spPr>
        <p:txBody>
          <a:bodyPr wrap="square" rtlCol="0">
            <a:spAutoFit/>
          </a:bodyPr>
          <a:lstStyle/>
          <a:p>
            <a:pPr algn="r"/>
            <a:r>
              <a:rPr lang="nl-NL" b="1">
                <a:solidFill>
                  <a:srgbClr val="008272"/>
                </a:solidFill>
                <a:latin typeface="Segoe UI" panose="020B0502040204020203" pitchFamily="34" charset="0"/>
                <a:ea typeface="Segoe UI" panose="020B0502040204020203" pitchFamily="34" charset="0"/>
                <a:cs typeface="Segoe UI" panose="020B0502040204020203" pitchFamily="34" charset="0"/>
              </a:rPr>
              <a:t>DECISION QUALITY</a:t>
            </a:r>
          </a:p>
        </p:txBody>
      </p:sp>
      <p:sp>
        <p:nvSpPr>
          <p:cNvPr id="16" name="Tekstvak 15">
            <a:extLst>
              <a:ext uri="{FF2B5EF4-FFF2-40B4-BE49-F238E27FC236}">
                <a16:creationId xmlns:a16="http://schemas.microsoft.com/office/drawing/2014/main" id="{B08B96DB-6156-4431-8470-86C5200159C4}"/>
              </a:ext>
            </a:extLst>
          </p:cNvPr>
          <p:cNvSpPr txBox="1"/>
          <p:nvPr/>
        </p:nvSpPr>
        <p:spPr>
          <a:xfrm>
            <a:off x="108857" y="4303723"/>
            <a:ext cx="3113312" cy="369332"/>
          </a:xfrm>
          <a:prstGeom prst="rect">
            <a:avLst/>
          </a:prstGeom>
          <a:noFill/>
        </p:spPr>
        <p:txBody>
          <a:bodyPr wrap="square" rtlCol="0">
            <a:spAutoFit/>
          </a:bodyPr>
          <a:lstStyle/>
          <a:p>
            <a:pPr algn="r"/>
            <a:r>
              <a:rPr lang="nl-NL" b="1">
                <a:solidFill>
                  <a:srgbClr val="079FC3"/>
                </a:solidFill>
                <a:latin typeface="Segoe UI" panose="020B0502040204020203" pitchFamily="34" charset="0"/>
                <a:ea typeface="Segoe UI" panose="020B0502040204020203" pitchFamily="34" charset="0"/>
                <a:cs typeface="Segoe UI" panose="020B0502040204020203" pitchFamily="34" charset="0"/>
              </a:rPr>
              <a:t>INFORMATION QUALITY</a:t>
            </a:r>
          </a:p>
        </p:txBody>
      </p:sp>
      <p:sp>
        <p:nvSpPr>
          <p:cNvPr id="17" name="Tekstvak 16">
            <a:extLst>
              <a:ext uri="{FF2B5EF4-FFF2-40B4-BE49-F238E27FC236}">
                <a16:creationId xmlns:a16="http://schemas.microsoft.com/office/drawing/2014/main" id="{D748CE4E-82A2-465D-993A-31AA974BAD51}"/>
              </a:ext>
            </a:extLst>
          </p:cNvPr>
          <p:cNvSpPr txBox="1"/>
          <p:nvPr/>
        </p:nvSpPr>
        <p:spPr>
          <a:xfrm>
            <a:off x="979712" y="5330001"/>
            <a:ext cx="2242457" cy="369332"/>
          </a:xfrm>
          <a:prstGeom prst="rect">
            <a:avLst/>
          </a:prstGeom>
          <a:noFill/>
        </p:spPr>
        <p:txBody>
          <a:bodyPr wrap="square" rtlCol="0">
            <a:spAutoFit/>
          </a:bodyPr>
          <a:lstStyle/>
          <a:p>
            <a:pPr algn="r"/>
            <a:r>
              <a:rPr lang="nl-NL" b="1">
                <a:solidFill>
                  <a:srgbClr val="00395F"/>
                </a:solidFill>
                <a:latin typeface="Segoe UI" panose="020B0502040204020203" pitchFamily="34" charset="0"/>
                <a:ea typeface="Segoe UI" panose="020B0502040204020203" pitchFamily="34" charset="0"/>
                <a:cs typeface="Segoe UI" panose="020B0502040204020203" pitchFamily="34" charset="0"/>
              </a:rPr>
              <a:t>DATA QUALITY</a:t>
            </a:r>
          </a:p>
        </p:txBody>
      </p:sp>
      <p:cxnSp>
        <p:nvCxnSpPr>
          <p:cNvPr id="19" name="Rechte verbindingslijn 18">
            <a:extLst>
              <a:ext uri="{FF2B5EF4-FFF2-40B4-BE49-F238E27FC236}">
                <a16:creationId xmlns:a16="http://schemas.microsoft.com/office/drawing/2014/main" id="{458DDEFE-2442-445A-895C-1728215469C4}"/>
              </a:ext>
            </a:extLst>
          </p:cNvPr>
          <p:cNvCxnSpPr>
            <a:cxnSpLocks/>
          </p:cNvCxnSpPr>
          <p:nvPr/>
        </p:nvCxnSpPr>
        <p:spPr>
          <a:xfrm>
            <a:off x="3309257" y="2351315"/>
            <a:ext cx="1371600" cy="0"/>
          </a:xfrm>
          <a:prstGeom prst="line">
            <a:avLst/>
          </a:prstGeom>
          <a:ln w="28575">
            <a:solidFill>
              <a:srgbClr val="5ECEBB"/>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1" name="Rechte verbindingslijn 20">
            <a:extLst>
              <a:ext uri="{FF2B5EF4-FFF2-40B4-BE49-F238E27FC236}">
                <a16:creationId xmlns:a16="http://schemas.microsoft.com/office/drawing/2014/main" id="{3280B978-9239-4F47-8F37-078F8B66E90F}"/>
              </a:ext>
            </a:extLst>
          </p:cNvPr>
          <p:cNvCxnSpPr>
            <a:cxnSpLocks/>
          </p:cNvCxnSpPr>
          <p:nvPr/>
        </p:nvCxnSpPr>
        <p:spPr>
          <a:xfrm>
            <a:off x="3309257" y="3407229"/>
            <a:ext cx="1148445" cy="0"/>
          </a:xfrm>
          <a:prstGeom prst="line">
            <a:avLst/>
          </a:prstGeom>
          <a:ln w="28575">
            <a:solidFill>
              <a:srgbClr val="008272"/>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95DCD633-B59B-40BE-9F1B-098E2955C8E5}"/>
              </a:ext>
            </a:extLst>
          </p:cNvPr>
          <p:cNvCxnSpPr>
            <a:cxnSpLocks/>
          </p:cNvCxnSpPr>
          <p:nvPr/>
        </p:nvCxnSpPr>
        <p:spPr>
          <a:xfrm>
            <a:off x="3309257" y="5485619"/>
            <a:ext cx="386446" cy="0"/>
          </a:xfrm>
          <a:prstGeom prst="line">
            <a:avLst/>
          </a:prstGeom>
          <a:ln w="28575">
            <a:solidFill>
              <a:srgbClr val="00395F"/>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26" name="Rechte verbindingslijn 25">
            <a:extLst>
              <a:ext uri="{FF2B5EF4-FFF2-40B4-BE49-F238E27FC236}">
                <a16:creationId xmlns:a16="http://schemas.microsoft.com/office/drawing/2014/main" id="{4EBC8058-FC6C-40E5-A58C-4FFFBFD3EE0B}"/>
              </a:ext>
            </a:extLst>
          </p:cNvPr>
          <p:cNvCxnSpPr>
            <a:cxnSpLocks/>
          </p:cNvCxnSpPr>
          <p:nvPr/>
        </p:nvCxnSpPr>
        <p:spPr>
          <a:xfrm>
            <a:off x="3309257" y="4464253"/>
            <a:ext cx="849086" cy="0"/>
          </a:xfrm>
          <a:prstGeom prst="line">
            <a:avLst/>
          </a:prstGeom>
          <a:ln w="28575">
            <a:solidFill>
              <a:srgbClr val="079FC3"/>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FE5971A8-9AFE-4CE1-8418-B8F0C36B9187}"/>
              </a:ext>
            </a:extLst>
          </p:cNvPr>
          <p:cNvCxnSpPr>
            <a:cxnSpLocks/>
          </p:cNvCxnSpPr>
          <p:nvPr/>
        </p:nvCxnSpPr>
        <p:spPr>
          <a:xfrm flipV="1">
            <a:off x="10613572" y="1562102"/>
            <a:ext cx="0" cy="587828"/>
          </a:xfrm>
          <a:prstGeom prst="straightConnector1">
            <a:avLst/>
          </a:prstGeom>
          <a:ln w="28575">
            <a:solidFill>
              <a:srgbClr val="079FC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A95C5D49-67E3-4357-8467-5BDE7F65E782}"/>
              </a:ext>
            </a:extLst>
          </p:cNvPr>
          <p:cNvCxnSpPr>
            <a:cxnSpLocks/>
          </p:cNvCxnSpPr>
          <p:nvPr/>
        </p:nvCxnSpPr>
        <p:spPr>
          <a:xfrm>
            <a:off x="10613574" y="2812870"/>
            <a:ext cx="0" cy="546580"/>
          </a:xfrm>
          <a:prstGeom prst="line">
            <a:avLst/>
          </a:prstGeom>
          <a:ln w="28575">
            <a:solidFill>
              <a:srgbClr val="079FC3"/>
            </a:solidFill>
            <a:tailEnd type="none"/>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97E70B23-8F97-4117-A528-44BF99A103E3}"/>
              </a:ext>
            </a:extLst>
          </p:cNvPr>
          <p:cNvCxnSpPr>
            <a:cxnSpLocks/>
          </p:cNvCxnSpPr>
          <p:nvPr/>
        </p:nvCxnSpPr>
        <p:spPr>
          <a:xfrm>
            <a:off x="10616839" y="3999530"/>
            <a:ext cx="0" cy="559165"/>
          </a:xfrm>
          <a:prstGeom prst="line">
            <a:avLst/>
          </a:prstGeom>
          <a:ln w="28575">
            <a:solidFill>
              <a:srgbClr val="079FC3"/>
            </a:solidFill>
            <a:tailEnd type="none"/>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978BBDFB-D171-44E3-96B1-48835E09F352}"/>
              </a:ext>
            </a:extLst>
          </p:cNvPr>
          <p:cNvCxnSpPr>
            <a:cxnSpLocks/>
          </p:cNvCxnSpPr>
          <p:nvPr/>
        </p:nvCxnSpPr>
        <p:spPr>
          <a:xfrm>
            <a:off x="10613572" y="5178471"/>
            <a:ext cx="0" cy="508332"/>
          </a:xfrm>
          <a:prstGeom prst="line">
            <a:avLst/>
          </a:prstGeom>
          <a:ln w="28575">
            <a:solidFill>
              <a:srgbClr val="079FC3"/>
            </a:solidFill>
            <a:tailEnd type="none"/>
          </a:ln>
        </p:spPr>
        <p:style>
          <a:lnRef idx="1">
            <a:schemeClr val="accent1"/>
          </a:lnRef>
          <a:fillRef idx="0">
            <a:schemeClr val="accent1"/>
          </a:fillRef>
          <a:effectRef idx="0">
            <a:schemeClr val="accent1"/>
          </a:effectRef>
          <a:fontRef idx="minor">
            <a:schemeClr val="tx1"/>
          </a:fontRef>
        </p:style>
      </p:cxnSp>
      <p:sp>
        <p:nvSpPr>
          <p:cNvPr id="44" name="Textfeld 17">
            <a:extLst>
              <a:ext uri="{FF2B5EF4-FFF2-40B4-BE49-F238E27FC236}">
                <a16:creationId xmlns:a16="http://schemas.microsoft.com/office/drawing/2014/main" id="{35A07575-F9C1-41DF-8EDF-468E6D6F8DD1}"/>
              </a:ext>
            </a:extLst>
          </p:cNvPr>
          <p:cNvSpPr txBox="1"/>
          <p:nvPr/>
        </p:nvSpPr>
        <p:spPr>
          <a:xfrm>
            <a:off x="553846" y="699356"/>
            <a:ext cx="3811344" cy="427425"/>
          </a:xfrm>
          <a:prstGeom prst="rect">
            <a:avLst/>
          </a:prstGeom>
          <a:noFill/>
        </p:spPr>
        <p:txBody>
          <a:bodyPr wrap="square" rtlCol="0">
            <a:spAutoFit/>
          </a:bodyPr>
          <a:lstStyle/>
          <a:p>
            <a:pPr>
              <a:lnSpc>
                <a:spcPct val="120000"/>
              </a:lnSpc>
            </a:pPr>
            <a:r>
              <a:rPr lang="en-US" sz="2000" b="1">
                <a:solidFill>
                  <a:srgbClr val="079FC3"/>
                </a:solidFill>
                <a:latin typeface="Segoe UI" panose="020B0502040204020203" pitchFamily="34" charset="0"/>
                <a:ea typeface="Segoe UI" panose="020B0502040204020203" pitchFamily="34" charset="0"/>
                <a:cs typeface="Segoe UI" panose="020B0502040204020203" pitchFamily="34" charset="0"/>
              </a:rPr>
              <a:t>It starts with data quality</a:t>
            </a:r>
          </a:p>
        </p:txBody>
      </p:sp>
    </p:spTree>
    <p:extLst>
      <p:ext uri="{BB962C8B-B14F-4D97-AF65-F5344CB8AC3E}">
        <p14:creationId xmlns:p14="http://schemas.microsoft.com/office/powerpoint/2010/main" val="2343719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F578AC-F62D-4801-92D2-328659CCF631}"/>
              </a:ext>
            </a:extLst>
          </p:cNvPr>
          <p:cNvSpPr>
            <a:spLocks noGrp="1"/>
          </p:cNvSpPr>
          <p:nvPr>
            <p:ph type="title"/>
          </p:nvPr>
        </p:nvSpPr>
        <p:spPr/>
        <p:txBody>
          <a:bodyPr/>
          <a:lstStyle/>
          <a:p>
            <a:r>
              <a:rPr lang="en-US"/>
              <a:t>The Virtuous Cycle of Data Quality</a:t>
            </a:r>
          </a:p>
        </p:txBody>
      </p:sp>
      <p:pic>
        <p:nvPicPr>
          <p:cNvPr id="8" name="Picture 7">
            <a:extLst>
              <a:ext uri="{FF2B5EF4-FFF2-40B4-BE49-F238E27FC236}">
                <a16:creationId xmlns:a16="http://schemas.microsoft.com/office/drawing/2014/main" id="{1160B917-5DFA-4BF3-981E-58BE6F1256C0}"/>
              </a:ext>
            </a:extLst>
          </p:cNvPr>
          <p:cNvPicPr>
            <a:picLocks noChangeAspect="1"/>
          </p:cNvPicPr>
          <p:nvPr/>
        </p:nvPicPr>
        <p:blipFill>
          <a:blip r:embed="rId3"/>
          <a:stretch>
            <a:fillRect/>
          </a:stretch>
        </p:blipFill>
        <p:spPr>
          <a:xfrm>
            <a:off x="553846" y="1334637"/>
            <a:ext cx="5331501" cy="4096153"/>
          </a:xfrm>
          <a:prstGeom prst="rect">
            <a:avLst/>
          </a:prstGeom>
        </p:spPr>
      </p:pic>
      <p:pic>
        <p:nvPicPr>
          <p:cNvPr id="10" name="Picture 9">
            <a:extLst>
              <a:ext uri="{FF2B5EF4-FFF2-40B4-BE49-F238E27FC236}">
                <a16:creationId xmlns:a16="http://schemas.microsoft.com/office/drawing/2014/main" id="{D6674B98-8EC3-4A18-A289-920463E0C85D}"/>
              </a:ext>
            </a:extLst>
          </p:cNvPr>
          <p:cNvPicPr>
            <a:picLocks noChangeAspect="1"/>
          </p:cNvPicPr>
          <p:nvPr/>
        </p:nvPicPr>
        <p:blipFill>
          <a:blip r:embed="rId4"/>
          <a:stretch>
            <a:fillRect/>
          </a:stretch>
        </p:blipFill>
        <p:spPr>
          <a:xfrm>
            <a:off x="6306655" y="1427209"/>
            <a:ext cx="5331501" cy="4003581"/>
          </a:xfrm>
          <a:prstGeom prst="rect">
            <a:avLst/>
          </a:prstGeom>
        </p:spPr>
      </p:pic>
    </p:spTree>
    <p:extLst>
      <p:ext uri="{BB962C8B-B14F-4D97-AF65-F5344CB8AC3E}">
        <p14:creationId xmlns:p14="http://schemas.microsoft.com/office/powerpoint/2010/main" val="20945203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0FF3-7DFA-451C-89F8-42726C8600CE}"/>
              </a:ext>
            </a:extLst>
          </p:cNvPr>
          <p:cNvSpPr>
            <a:spLocks noGrp="1"/>
          </p:cNvSpPr>
          <p:nvPr>
            <p:ph type="title"/>
          </p:nvPr>
        </p:nvSpPr>
        <p:spPr/>
        <p:txBody>
          <a:bodyPr/>
          <a:lstStyle/>
          <a:p>
            <a:r>
              <a:rPr lang="en-US"/>
              <a:t>Modification of the “Plan-Do-Check-Act” approach</a:t>
            </a:r>
          </a:p>
        </p:txBody>
      </p:sp>
      <p:sp>
        <p:nvSpPr>
          <p:cNvPr id="3" name="Content Placeholder 2">
            <a:extLst>
              <a:ext uri="{FF2B5EF4-FFF2-40B4-BE49-F238E27FC236}">
                <a16:creationId xmlns:a16="http://schemas.microsoft.com/office/drawing/2014/main" id="{BE2CBF37-E9FA-4F73-AE56-07682770AEB6}"/>
              </a:ext>
            </a:extLst>
          </p:cNvPr>
          <p:cNvSpPr>
            <a:spLocks noGrp="1"/>
          </p:cNvSpPr>
          <p:nvPr>
            <p:ph idx="1"/>
          </p:nvPr>
        </p:nvSpPr>
        <p:spPr>
          <a:xfrm>
            <a:off x="553847" y="972000"/>
            <a:ext cx="5917292" cy="5220000"/>
          </a:xfrm>
        </p:spPr>
        <p:txBody>
          <a:bodyPr/>
          <a:lstStyle/>
          <a:p>
            <a:r>
              <a:rPr lang="en-US" sz="1800" b="1"/>
              <a:t>Assesment </a:t>
            </a:r>
            <a:r>
              <a:rPr lang="en-US" sz="1800"/>
              <a:t>(looking at your actual environment and data and comparing them to requirements and expectations)</a:t>
            </a:r>
            <a:endParaRPr lang="en-US" sz="1800" b="1"/>
          </a:p>
          <a:p>
            <a:r>
              <a:rPr lang="en-US" sz="1800" b="1" i="1"/>
              <a:t>is key to</a:t>
            </a:r>
          </a:p>
          <a:p>
            <a:r>
              <a:rPr lang="en-US" sz="1800" b="1" i="1"/>
              <a:t>Awareness </a:t>
            </a:r>
            <a:r>
              <a:rPr lang="en-US" sz="1800"/>
              <a:t>(understanding the true state of your data and information, impact on the business and root causes)</a:t>
            </a:r>
            <a:endParaRPr lang="en-US" sz="1800" i="1"/>
          </a:p>
          <a:p>
            <a:r>
              <a:rPr lang="en-US" sz="1800" b="1" i="1"/>
              <a:t>which leads to</a:t>
            </a:r>
          </a:p>
          <a:p>
            <a:r>
              <a:rPr lang="en-US" sz="1800" b="1"/>
              <a:t>Action </a:t>
            </a:r>
            <a:r>
              <a:rPr lang="en-US" sz="1800"/>
              <a:t>(prevention of future information and data quality problems in addition to correction of current data errors)</a:t>
            </a:r>
          </a:p>
          <a:p>
            <a:r>
              <a:rPr lang="en-US" sz="1800" b="1" i="1"/>
              <a:t>which is verified by</a:t>
            </a:r>
            <a:endParaRPr lang="en-US" sz="1800" b="1"/>
          </a:p>
          <a:p>
            <a:r>
              <a:rPr lang="en-US" sz="1800" b="1" i="1"/>
              <a:t>Periodic assessments. </a:t>
            </a:r>
            <a:r>
              <a:rPr lang="en-US" sz="1800"/>
              <a:t>And so the cycle continues.</a:t>
            </a:r>
          </a:p>
        </p:txBody>
      </p:sp>
      <p:pic>
        <p:nvPicPr>
          <p:cNvPr id="4" name="Picture 3">
            <a:extLst>
              <a:ext uri="{FF2B5EF4-FFF2-40B4-BE49-F238E27FC236}">
                <a16:creationId xmlns:a16="http://schemas.microsoft.com/office/drawing/2014/main" id="{E73D5120-A58D-4EA5-8818-2C671B5B562C}"/>
              </a:ext>
            </a:extLst>
          </p:cNvPr>
          <p:cNvPicPr>
            <a:picLocks noChangeAspect="1"/>
          </p:cNvPicPr>
          <p:nvPr/>
        </p:nvPicPr>
        <p:blipFill>
          <a:blip r:embed="rId3"/>
          <a:stretch>
            <a:fillRect/>
          </a:stretch>
        </p:blipFill>
        <p:spPr>
          <a:xfrm>
            <a:off x="7120765" y="1775934"/>
            <a:ext cx="4436432" cy="3306131"/>
          </a:xfrm>
          <a:prstGeom prst="rect">
            <a:avLst/>
          </a:prstGeom>
        </p:spPr>
      </p:pic>
    </p:spTree>
    <p:extLst>
      <p:ext uri="{BB962C8B-B14F-4D97-AF65-F5344CB8AC3E}">
        <p14:creationId xmlns:p14="http://schemas.microsoft.com/office/powerpoint/2010/main" val="3032908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6826-F317-4DD2-B391-637A760CF033}"/>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306D0871-0002-4AFD-B9D8-5A09DFE4AA1E}"/>
              </a:ext>
            </a:extLst>
          </p:cNvPr>
          <p:cNvPicPr>
            <a:picLocks noChangeAspect="1"/>
          </p:cNvPicPr>
          <p:nvPr/>
        </p:nvPicPr>
        <p:blipFill>
          <a:blip r:embed="rId3"/>
          <a:stretch>
            <a:fillRect/>
          </a:stretch>
        </p:blipFill>
        <p:spPr>
          <a:xfrm>
            <a:off x="0" y="1408008"/>
            <a:ext cx="7133269" cy="4325308"/>
          </a:xfrm>
          <a:prstGeom prst="rect">
            <a:avLst/>
          </a:prstGeom>
        </p:spPr>
      </p:pic>
      <p:sp>
        <p:nvSpPr>
          <p:cNvPr id="10" name="Content Placeholder 2">
            <a:extLst>
              <a:ext uri="{FF2B5EF4-FFF2-40B4-BE49-F238E27FC236}">
                <a16:creationId xmlns:a16="http://schemas.microsoft.com/office/drawing/2014/main" id="{7D504E73-6D87-4082-B932-0CAF3D4666B5}"/>
              </a:ext>
            </a:extLst>
          </p:cNvPr>
          <p:cNvSpPr>
            <a:spLocks noGrp="1"/>
          </p:cNvSpPr>
          <p:nvPr>
            <p:ph idx="1"/>
          </p:nvPr>
        </p:nvSpPr>
        <p:spPr>
          <a:xfrm>
            <a:off x="7133269" y="1408008"/>
            <a:ext cx="4497500" cy="4783992"/>
          </a:xfrm>
        </p:spPr>
        <p:txBody>
          <a:bodyPr/>
          <a:lstStyle/>
          <a:p>
            <a:r>
              <a:rPr lang="en-US" b="1"/>
              <a:t>Define</a:t>
            </a:r>
            <a:r>
              <a:rPr lang="en-US"/>
              <a:t>: define the problem</a:t>
            </a:r>
          </a:p>
          <a:p>
            <a:r>
              <a:rPr lang="en-US" b="1"/>
              <a:t>Measure</a:t>
            </a:r>
            <a:r>
              <a:rPr lang="en-US"/>
              <a:t>: gather data to validate and quantify the problem or opportunity</a:t>
            </a:r>
          </a:p>
          <a:p>
            <a:r>
              <a:rPr lang="en-US" b="1"/>
              <a:t>Analyze</a:t>
            </a:r>
            <a:r>
              <a:rPr lang="en-US"/>
              <a:t>: analyze details, enhance, understanding of the problem, and find root cause</a:t>
            </a:r>
          </a:p>
          <a:p>
            <a:r>
              <a:rPr lang="en-US" b="1"/>
              <a:t>Improve</a:t>
            </a:r>
            <a:r>
              <a:rPr lang="en-US"/>
              <a:t>: implement solutions</a:t>
            </a:r>
          </a:p>
          <a:p>
            <a:r>
              <a:rPr lang="en-US" b="1"/>
              <a:t>Control</a:t>
            </a:r>
            <a:r>
              <a:rPr lang="en-US"/>
              <a:t>: measure and monitor results</a:t>
            </a:r>
          </a:p>
          <a:p>
            <a:endParaRPr lang="en-US"/>
          </a:p>
        </p:txBody>
      </p:sp>
    </p:spTree>
    <p:extLst>
      <p:ext uri="{BB962C8B-B14F-4D97-AF65-F5344CB8AC3E}">
        <p14:creationId xmlns:p14="http://schemas.microsoft.com/office/powerpoint/2010/main" val="618663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2479A-5D83-406F-B89A-FB3714C8358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D49EC9-BE2B-41B1-9B62-48B54CB57AC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F8BB73F-2FF4-41E2-A5FA-17065404CB45}"/>
              </a:ext>
            </a:extLst>
          </p:cNvPr>
          <p:cNvPicPr>
            <a:picLocks noChangeAspect="1"/>
          </p:cNvPicPr>
          <p:nvPr/>
        </p:nvPicPr>
        <p:blipFill>
          <a:blip r:embed="rId3"/>
          <a:stretch>
            <a:fillRect/>
          </a:stretch>
        </p:blipFill>
        <p:spPr>
          <a:xfrm>
            <a:off x="2406215" y="199549"/>
            <a:ext cx="7088533" cy="6424246"/>
          </a:xfrm>
          <a:prstGeom prst="rect">
            <a:avLst/>
          </a:prstGeom>
        </p:spPr>
      </p:pic>
    </p:spTree>
    <p:extLst>
      <p:ext uri="{BB962C8B-B14F-4D97-AF65-F5344CB8AC3E}">
        <p14:creationId xmlns:p14="http://schemas.microsoft.com/office/powerpoint/2010/main" val="4175827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pSp>
        <p:nvGrpSpPr>
          <p:cNvPr id="12" name="Group 11">
            <a:extLst>
              <a:ext uri="{FF2B5EF4-FFF2-40B4-BE49-F238E27FC236}">
                <a16:creationId xmlns:a16="http://schemas.microsoft.com/office/drawing/2014/main" id="{7B39D9F5-9B94-49D0-81D4-DEE60D5D0592}"/>
              </a:ext>
            </a:extLst>
          </p:cNvPr>
          <p:cNvGrpSpPr/>
          <p:nvPr/>
        </p:nvGrpSpPr>
        <p:grpSpPr>
          <a:xfrm>
            <a:off x="-41187" y="2061324"/>
            <a:ext cx="5712691" cy="3821159"/>
            <a:chOff x="363683" y="1433944"/>
            <a:chExt cx="5712691" cy="3821159"/>
          </a:xfrm>
        </p:grpSpPr>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D76661CF-677E-42FC-85D1-74694EA13709}"/>
              </a:ext>
            </a:extLst>
          </p:cNvPr>
          <p:cNvGrpSpPr/>
          <p:nvPr/>
        </p:nvGrpSpPr>
        <p:grpSpPr>
          <a:xfrm>
            <a:off x="6520497" y="2386454"/>
            <a:ext cx="4456142" cy="3496029"/>
            <a:chOff x="7328622" y="2054236"/>
            <a:chExt cx="3664960" cy="2580571"/>
          </a:xfrm>
        </p:grpSpPr>
        <p:pic>
          <p:nvPicPr>
            <p:cNvPr id="5122" name="Picture 2" descr="Screen icon PNG and SVG Vector Free Download">
              <a:extLst>
                <a:ext uri="{FF2B5EF4-FFF2-40B4-BE49-F238E27FC236}">
                  <a16:creationId xmlns:a16="http://schemas.microsoft.com/office/drawing/2014/main" id="{56D855EC-FCA3-4661-81CD-F3A5B893A6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8622" y="2054236"/>
              <a:ext cx="3664960" cy="25805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17C5FA-6F39-4EB7-8975-305C3BE57F86}"/>
                </a:ext>
              </a:extLst>
            </p:cNvPr>
            <p:cNvPicPr>
              <a:picLocks noChangeAspect="1"/>
            </p:cNvPicPr>
            <p:nvPr/>
          </p:nvPicPr>
          <p:blipFill rotWithShape="1">
            <a:blip r:embed="rId10"/>
            <a:srcRect l="7482" t="12818" r="8529" b="8774"/>
            <a:stretch/>
          </p:blipFill>
          <p:spPr>
            <a:xfrm>
              <a:off x="7524450" y="2229920"/>
              <a:ext cx="3273303" cy="1691820"/>
            </a:xfrm>
            <a:prstGeom prst="rect">
              <a:avLst/>
            </a:prstGeom>
          </p:spPr>
        </p:pic>
      </p:grpSp>
      <p:sp>
        <p:nvSpPr>
          <p:cNvPr id="9" name="Content Placeholder 2">
            <a:extLst>
              <a:ext uri="{FF2B5EF4-FFF2-40B4-BE49-F238E27FC236}">
                <a16:creationId xmlns:a16="http://schemas.microsoft.com/office/drawing/2014/main" id="{0E68EB4D-9CBA-4295-87AF-8279C8E205EB}"/>
              </a:ext>
            </a:extLst>
          </p:cNvPr>
          <p:cNvSpPr>
            <a:spLocks noGrp="1"/>
          </p:cNvSpPr>
          <p:nvPr>
            <p:ph idx="1"/>
          </p:nvPr>
        </p:nvSpPr>
        <p:spPr>
          <a:xfrm>
            <a:off x="553846" y="972000"/>
            <a:ext cx="11076923" cy="5220000"/>
          </a:xfrm>
        </p:spPr>
        <p:txBody>
          <a:bodyPr/>
          <a:lstStyle/>
          <a:p>
            <a:pPr marL="0" indent="0">
              <a:buNone/>
            </a:pPr>
            <a:r>
              <a:rPr lang="en-US"/>
              <a:t>Ensuring data quality can be represented as a continuous process:</a:t>
            </a:r>
          </a:p>
        </p:txBody>
      </p:sp>
    </p:spTree>
    <p:extLst>
      <p:ext uri="{BB962C8B-B14F-4D97-AF65-F5344CB8AC3E}">
        <p14:creationId xmlns:p14="http://schemas.microsoft.com/office/powerpoint/2010/main" val="1067736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Continuous data quality improvement</a:t>
            </a:r>
          </a:p>
        </p:txBody>
      </p:sp>
      <p:grpSp>
        <p:nvGrpSpPr>
          <p:cNvPr id="12" name="Group 11">
            <a:extLst>
              <a:ext uri="{FF2B5EF4-FFF2-40B4-BE49-F238E27FC236}">
                <a16:creationId xmlns:a16="http://schemas.microsoft.com/office/drawing/2014/main" id="{7B39D9F5-9B94-49D0-81D4-DEE60D5D0592}"/>
              </a:ext>
            </a:extLst>
          </p:cNvPr>
          <p:cNvGrpSpPr/>
          <p:nvPr/>
        </p:nvGrpSpPr>
        <p:grpSpPr>
          <a:xfrm>
            <a:off x="0" y="1653502"/>
            <a:ext cx="5712691" cy="3821159"/>
            <a:chOff x="363683" y="1433944"/>
            <a:chExt cx="5712691" cy="3821159"/>
          </a:xfrm>
        </p:grpSpPr>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Rounded Corners 10">
            <a:extLst>
              <a:ext uri="{FF2B5EF4-FFF2-40B4-BE49-F238E27FC236}">
                <a16:creationId xmlns:a16="http://schemas.microsoft.com/office/drawing/2014/main" id="{9D72EDC0-5D75-4ECE-AB31-81C94D1A3EC3}"/>
              </a:ext>
            </a:extLst>
          </p:cNvPr>
          <p:cNvSpPr/>
          <p:nvPr/>
        </p:nvSpPr>
        <p:spPr>
          <a:xfrm>
            <a:off x="5715001" y="1132609"/>
            <a:ext cx="6113316" cy="4862946"/>
          </a:xfrm>
          <a:prstGeom prst="roundRect">
            <a:avLst/>
          </a:prstGeom>
          <a:solidFill>
            <a:srgbClr val="AAAFC6"/>
          </a:solidFill>
          <a:ln w="38100">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r>
              <a:rPr lang="nl-NL" b="1"/>
              <a:t>D</a:t>
            </a:r>
            <a:r>
              <a:rPr lang="en-US" b="1" err="1"/>
              <a:t>efine</a:t>
            </a:r>
            <a:r>
              <a:rPr lang="en-US" b="1"/>
              <a:t>:</a:t>
            </a:r>
          </a:p>
          <a:p>
            <a:pPr marL="0" indent="0">
              <a:buNone/>
            </a:pPr>
            <a:r>
              <a:rPr lang="en-US" b="1"/>
              <a:t> </a:t>
            </a:r>
          </a:p>
          <a:p>
            <a:pPr marL="742950" lvl="1" indent="-285750">
              <a:buFont typeface="Wingdings" panose="05000000000000000000" pitchFamily="2" charset="2"/>
              <a:buChar char="§"/>
            </a:pPr>
            <a:r>
              <a:rPr lang="en-US"/>
              <a:t>Data quality starts with identifying how poor data quality impedes business objectives</a:t>
            </a:r>
          </a:p>
          <a:p>
            <a:pPr marL="742950" lvl="1" indent="-285750">
              <a:buFont typeface="Wingdings" panose="05000000000000000000" pitchFamily="2" charset="2"/>
              <a:buChar char="§"/>
            </a:pPr>
            <a:r>
              <a:rPr lang="en-US"/>
              <a:t>Furthermore, data quality expectations are identified</a:t>
            </a:r>
          </a:p>
        </p:txBody>
      </p:sp>
      <p:pic>
        <p:nvPicPr>
          <p:cNvPr id="6" name="Picture 5">
            <a:extLst>
              <a:ext uri="{FF2B5EF4-FFF2-40B4-BE49-F238E27FC236}">
                <a16:creationId xmlns:a16="http://schemas.microsoft.com/office/drawing/2014/main" id="{8ED15899-AB64-4E03-BF86-D65EE89B712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8318933" y="1433944"/>
            <a:ext cx="1266825" cy="1276350"/>
          </a:xfrm>
          <a:prstGeom prst="rect">
            <a:avLst/>
          </a:prstGeom>
        </p:spPr>
      </p:pic>
    </p:spTree>
    <p:extLst>
      <p:ext uri="{BB962C8B-B14F-4D97-AF65-F5344CB8AC3E}">
        <p14:creationId xmlns:p14="http://schemas.microsoft.com/office/powerpoint/2010/main" val="23043544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pSp>
        <p:nvGrpSpPr>
          <p:cNvPr id="12" name="Group 11">
            <a:extLst>
              <a:ext uri="{FF2B5EF4-FFF2-40B4-BE49-F238E27FC236}">
                <a16:creationId xmlns:a16="http://schemas.microsoft.com/office/drawing/2014/main" id="{7B39D9F5-9B94-49D0-81D4-DEE60D5D0592}"/>
              </a:ext>
            </a:extLst>
          </p:cNvPr>
          <p:cNvGrpSpPr/>
          <p:nvPr/>
        </p:nvGrpSpPr>
        <p:grpSpPr>
          <a:xfrm>
            <a:off x="0" y="1653502"/>
            <a:ext cx="5712691" cy="3821159"/>
            <a:chOff x="363683" y="1433944"/>
            <a:chExt cx="5712691" cy="3821159"/>
          </a:xfrm>
        </p:grpSpPr>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Rounded Corners 10">
            <a:extLst>
              <a:ext uri="{FF2B5EF4-FFF2-40B4-BE49-F238E27FC236}">
                <a16:creationId xmlns:a16="http://schemas.microsoft.com/office/drawing/2014/main" id="{9D72EDC0-5D75-4ECE-AB31-81C94D1A3EC3}"/>
              </a:ext>
            </a:extLst>
          </p:cNvPr>
          <p:cNvSpPr/>
          <p:nvPr/>
        </p:nvSpPr>
        <p:spPr>
          <a:xfrm>
            <a:off x="5715001" y="1132609"/>
            <a:ext cx="6113316" cy="4862946"/>
          </a:xfrm>
          <a:prstGeom prst="roundRect">
            <a:avLst/>
          </a:prstGeom>
          <a:solidFill>
            <a:srgbClr val="AAAFC6"/>
          </a:solidFill>
          <a:ln w="38100">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r>
              <a:rPr lang="nl-NL" b="1"/>
              <a:t>Mea</a:t>
            </a:r>
            <a:r>
              <a:rPr lang="en-US" b="1"/>
              <a:t>sure</a:t>
            </a:r>
            <a:r>
              <a:rPr lang="nl-NL" b="1"/>
              <a:t>:</a:t>
            </a:r>
          </a:p>
          <a:p>
            <a:pPr marL="0" indent="0">
              <a:buNone/>
            </a:pPr>
            <a:endParaRPr lang="en-US" b="1"/>
          </a:p>
          <a:p>
            <a:pPr marL="742950" lvl="1" indent="-285750">
              <a:buFont typeface="Wingdings" panose="05000000000000000000" pitchFamily="2" charset="2"/>
              <a:buChar char="§"/>
            </a:pPr>
            <a:r>
              <a:rPr lang="en-US"/>
              <a:t>Measures of quality and metrics will be defined, as well as acceptability thresholds</a:t>
            </a:r>
          </a:p>
          <a:p>
            <a:pPr marL="742950" lvl="1" indent="-285750">
              <a:buFont typeface="Wingdings" panose="05000000000000000000" pitchFamily="2" charset="2"/>
              <a:buChar char="§"/>
            </a:pPr>
            <a:endParaRPr lang="en-US">
              <a:latin typeface="Segoe UI" panose="020B0502040204020203" pitchFamily="34" charset="0"/>
              <a:ea typeface="Segoe UI" panose="020B0502040204020203" pitchFamily="34" charset="0"/>
              <a:cs typeface="Segoe UI" panose="020B0502040204020203" pitchFamily="34" charset="0"/>
            </a:endParaRPr>
          </a:p>
          <a:p>
            <a:pPr marL="742950" lvl="1" indent="-285750">
              <a:buFont typeface="Wingdings" panose="05000000000000000000" pitchFamily="2" charset="2"/>
              <a:buChar char="§"/>
            </a:pPr>
            <a:endParaRPr lang="en-US">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DA208E87-BAAA-469D-9952-01434CE9952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8076334" y="1433944"/>
            <a:ext cx="1390650" cy="1400175"/>
          </a:xfrm>
          <a:prstGeom prst="rect">
            <a:avLst/>
          </a:prstGeom>
        </p:spPr>
      </p:pic>
    </p:spTree>
    <p:extLst>
      <p:ext uri="{BB962C8B-B14F-4D97-AF65-F5344CB8AC3E}">
        <p14:creationId xmlns:p14="http://schemas.microsoft.com/office/powerpoint/2010/main" val="3701186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pSp>
        <p:nvGrpSpPr>
          <p:cNvPr id="12" name="Group 11">
            <a:extLst>
              <a:ext uri="{FF2B5EF4-FFF2-40B4-BE49-F238E27FC236}">
                <a16:creationId xmlns:a16="http://schemas.microsoft.com/office/drawing/2014/main" id="{7B39D9F5-9B94-49D0-81D4-DEE60D5D0592}"/>
              </a:ext>
            </a:extLst>
          </p:cNvPr>
          <p:cNvGrpSpPr/>
          <p:nvPr/>
        </p:nvGrpSpPr>
        <p:grpSpPr>
          <a:xfrm>
            <a:off x="2309" y="1653502"/>
            <a:ext cx="5712691" cy="3821159"/>
            <a:chOff x="363683" y="1433944"/>
            <a:chExt cx="5712691" cy="3821159"/>
          </a:xfrm>
        </p:grpSpPr>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Rounded Corners 10">
            <a:extLst>
              <a:ext uri="{FF2B5EF4-FFF2-40B4-BE49-F238E27FC236}">
                <a16:creationId xmlns:a16="http://schemas.microsoft.com/office/drawing/2014/main" id="{9D72EDC0-5D75-4ECE-AB31-81C94D1A3EC3}"/>
              </a:ext>
            </a:extLst>
          </p:cNvPr>
          <p:cNvSpPr/>
          <p:nvPr/>
        </p:nvSpPr>
        <p:spPr>
          <a:xfrm>
            <a:off x="5715001" y="1132609"/>
            <a:ext cx="6113316" cy="4862946"/>
          </a:xfrm>
          <a:prstGeom prst="roundRect">
            <a:avLst/>
          </a:prstGeom>
          <a:solidFill>
            <a:srgbClr val="AAAFC6"/>
          </a:solidFill>
          <a:ln w="38100">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endParaRPr lang="nl-NL" b="1"/>
          </a:p>
          <a:p>
            <a:pPr marL="0" indent="0">
              <a:buNone/>
            </a:pPr>
            <a:endParaRPr lang="nl-NL" b="1"/>
          </a:p>
          <a:p>
            <a:pPr marL="0" indent="0">
              <a:buNone/>
            </a:pPr>
            <a:endParaRPr lang="nl-NL" b="1"/>
          </a:p>
          <a:p>
            <a:pPr marL="0" indent="0">
              <a:buNone/>
            </a:pPr>
            <a:r>
              <a:rPr lang="nl-NL" b="1"/>
              <a:t>Ana</a:t>
            </a:r>
            <a:r>
              <a:rPr lang="en-US" b="1" err="1"/>
              <a:t>ly</a:t>
            </a:r>
            <a:r>
              <a:rPr lang="nl-NL" b="1"/>
              <a:t>ze </a:t>
            </a:r>
          </a:p>
          <a:p>
            <a:pPr marL="0" indent="0">
              <a:buNone/>
            </a:pPr>
            <a:endParaRPr lang="en-US" b="1"/>
          </a:p>
          <a:p>
            <a:pPr marL="742950" lvl="1" indent="-285750">
              <a:buFont typeface="Wingdings" panose="05000000000000000000" pitchFamily="2" charset="2"/>
              <a:buChar char="§"/>
            </a:pPr>
            <a:r>
              <a:rPr lang="en-US"/>
              <a:t>Data quality measures</a:t>
            </a:r>
          </a:p>
          <a:p>
            <a:pPr marL="742950" lvl="1" indent="-285750">
              <a:buFont typeface="Wingdings" panose="05000000000000000000" pitchFamily="2" charset="2"/>
              <a:buChar char="§"/>
            </a:pPr>
            <a:r>
              <a:rPr lang="en-US"/>
              <a:t>Data quality source data</a:t>
            </a:r>
          </a:p>
          <a:p>
            <a:pPr marL="742950" lvl="1" indent="-285750">
              <a:buFont typeface="Wingdings" panose="05000000000000000000" pitchFamily="2" charset="2"/>
              <a:buChar char="§"/>
            </a:pPr>
            <a:r>
              <a:rPr lang="en-US"/>
              <a:t>Data quality data processing</a:t>
            </a:r>
          </a:p>
          <a:p>
            <a:pPr marL="742950" lvl="1" indent="-285750">
              <a:buFont typeface="Wingdings" panose="05000000000000000000" pitchFamily="2" charset="2"/>
              <a:buChar char="§"/>
            </a:pPr>
            <a:r>
              <a:rPr lang="en-US"/>
              <a:t>Errors during data processing</a:t>
            </a:r>
          </a:p>
          <a:p>
            <a:pPr marL="742950" lvl="1" indent="-285750">
              <a:buFont typeface="Wingdings" panose="05000000000000000000" pitchFamily="2" charset="2"/>
              <a:buChar char="§"/>
            </a:pPr>
            <a:r>
              <a:rPr lang="en-US">
                <a:latin typeface="Segoe UI" panose="020B0502040204020203" pitchFamily="34" charset="0"/>
                <a:ea typeface="Segoe UI" panose="020B0502040204020203" pitchFamily="34" charset="0"/>
                <a:cs typeface="Segoe UI" panose="020B0502040204020203" pitchFamily="34" charset="0"/>
              </a:rPr>
              <a:t>Root cause analysis</a:t>
            </a:r>
          </a:p>
          <a:p>
            <a:pPr marL="0" indent="0">
              <a:buNone/>
            </a:pPr>
            <a:endParaRPr lang="nl-NL" b="1"/>
          </a:p>
          <a:p>
            <a:pPr marL="0" indent="0">
              <a:buNone/>
            </a:pPr>
            <a:r>
              <a:rPr lang="nl-NL" b="1"/>
              <a:t>Report</a:t>
            </a:r>
          </a:p>
          <a:p>
            <a:pPr marL="0" indent="0">
              <a:buNone/>
            </a:pPr>
            <a:endParaRPr lang="nl-NL" b="1"/>
          </a:p>
          <a:p>
            <a:pPr marL="285750" indent="-285750">
              <a:buFont typeface="Wingdings" panose="05000000000000000000" pitchFamily="2" charset="2"/>
              <a:buChar char="§"/>
            </a:pPr>
            <a:r>
              <a:rPr lang="en-US" b="1"/>
              <a:t>Report and communicate data quality status and issues</a:t>
            </a:r>
          </a:p>
          <a:p>
            <a:pPr marL="285750" indent="-285750">
              <a:buFont typeface="Wingdings" panose="05000000000000000000" pitchFamily="2" charset="2"/>
              <a:buChar char="§"/>
            </a:pPr>
            <a:endParaRPr lang="nl-NL" b="1"/>
          </a:p>
          <a:p>
            <a:pPr marL="742950" lvl="1" indent="-285750">
              <a:buFont typeface="Wingdings" panose="05000000000000000000" pitchFamily="2" charset="2"/>
              <a:buChar char="§"/>
            </a:pPr>
            <a:endParaRPr lang="en-US">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D259F1A7-0193-43C7-BE48-92AD83CD326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8052521" y="1499875"/>
            <a:ext cx="1438275" cy="1524000"/>
          </a:xfrm>
          <a:prstGeom prst="rect">
            <a:avLst/>
          </a:prstGeom>
        </p:spPr>
      </p:pic>
    </p:spTree>
    <p:extLst>
      <p:ext uri="{BB962C8B-B14F-4D97-AF65-F5344CB8AC3E}">
        <p14:creationId xmlns:p14="http://schemas.microsoft.com/office/powerpoint/2010/main" val="31403093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pSp>
        <p:nvGrpSpPr>
          <p:cNvPr id="12" name="Group 11">
            <a:extLst>
              <a:ext uri="{FF2B5EF4-FFF2-40B4-BE49-F238E27FC236}">
                <a16:creationId xmlns:a16="http://schemas.microsoft.com/office/drawing/2014/main" id="{7B39D9F5-9B94-49D0-81D4-DEE60D5D0592}"/>
              </a:ext>
            </a:extLst>
          </p:cNvPr>
          <p:cNvGrpSpPr/>
          <p:nvPr/>
        </p:nvGrpSpPr>
        <p:grpSpPr>
          <a:xfrm>
            <a:off x="2309" y="1653502"/>
            <a:ext cx="5712691" cy="3821159"/>
            <a:chOff x="363683" y="1433944"/>
            <a:chExt cx="5712691" cy="3821159"/>
          </a:xfrm>
        </p:grpSpPr>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Rounded Corners 10">
            <a:extLst>
              <a:ext uri="{FF2B5EF4-FFF2-40B4-BE49-F238E27FC236}">
                <a16:creationId xmlns:a16="http://schemas.microsoft.com/office/drawing/2014/main" id="{9D72EDC0-5D75-4ECE-AB31-81C94D1A3EC3}"/>
              </a:ext>
            </a:extLst>
          </p:cNvPr>
          <p:cNvSpPr/>
          <p:nvPr/>
        </p:nvSpPr>
        <p:spPr>
          <a:xfrm>
            <a:off x="5715001" y="1132609"/>
            <a:ext cx="6113316" cy="4862946"/>
          </a:xfrm>
          <a:prstGeom prst="roundRect">
            <a:avLst/>
          </a:prstGeom>
          <a:solidFill>
            <a:srgbClr val="AAAFC6"/>
          </a:solidFill>
          <a:ln w="38100">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endParaRPr lang="nl-NL" b="1"/>
          </a:p>
          <a:p>
            <a:pPr marL="0" indent="0">
              <a:buNone/>
            </a:pPr>
            <a:endParaRPr lang="nl-NL" b="1"/>
          </a:p>
          <a:p>
            <a:pPr marL="0" indent="0">
              <a:buNone/>
            </a:pPr>
            <a:endParaRPr lang="nl-NL" b="1"/>
          </a:p>
          <a:p>
            <a:pPr marL="0" indent="0">
              <a:buNone/>
            </a:pPr>
            <a:endParaRPr lang="nl-NL" b="1"/>
          </a:p>
          <a:p>
            <a:pPr marL="0" indent="0">
              <a:buNone/>
            </a:pPr>
            <a:r>
              <a:rPr lang="nl-NL" b="1" err="1"/>
              <a:t>Improve</a:t>
            </a:r>
            <a:r>
              <a:rPr lang="nl-NL" b="1"/>
              <a:t>:</a:t>
            </a:r>
          </a:p>
          <a:p>
            <a:pPr marL="0" indent="0">
              <a:buNone/>
            </a:pPr>
            <a:endParaRPr lang="en-US" b="1"/>
          </a:p>
          <a:p>
            <a:pPr marL="742950" lvl="1" indent="-285750">
              <a:buFont typeface="Wingdings" panose="05000000000000000000" pitchFamily="2" charset="2"/>
              <a:buChar char="§"/>
            </a:pPr>
            <a:r>
              <a:rPr lang="en-US"/>
              <a:t>Correct and handle data quality issues in source (no work a rounds)</a:t>
            </a:r>
          </a:p>
          <a:p>
            <a:pPr marL="742950" lvl="1" indent="-285750">
              <a:buFont typeface="Wingdings" panose="05000000000000000000" pitchFamily="2" charset="2"/>
              <a:buChar char="§"/>
            </a:pPr>
            <a:r>
              <a:rPr lang="en-US"/>
              <a:t>Improve error handling (when needed)</a:t>
            </a:r>
          </a:p>
          <a:p>
            <a:pPr marL="742950" lvl="1" indent="-285750">
              <a:buFont typeface="Wingdings" panose="05000000000000000000" pitchFamily="2" charset="2"/>
              <a:buChar char="§"/>
            </a:pPr>
            <a:r>
              <a:rPr lang="en-US"/>
              <a:t>Improve data quality detection (when needed)</a:t>
            </a:r>
          </a:p>
        </p:txBody>
      </p:sp>
      <p:pic>
        <p:nvPicPr>
          <p:cNvPr id="9" name="Picture 8">
            <a:extLst>
              <a:ext uri="{FF2B5EF4-FFF2-40B4-BE49-F238E27FC236}">
                <a16:creationId xmlns:a16="http://schemas.microsoft.com/office/drawing/2014/main" id="{9579E462-0481-4AAE-943E-703F0382CB0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20690" y1="35111" x2="20690" y2="35111"/>
                        <a14:foregroundMark x1="82069" y1="27556" x2="82069" y2="27556"/>
                        <a14:foregroundMark x1="75862" y1="54667" x2="75862" y2="54667"/>
                        <a14:foregroundMark x1="75172" y1="57333" x2="75172" y2="57333"/>
                        <a14:foregroundMark x1="48966" y1="48444" x2="48966" y2="48444"/>
                        <a14:foregroundMark x1="36552" y1="47111" x2="36552" y2="47111"/>
                        <a14:foregroundMark x1="35862" y1="48000" x2="35862" y2="48000"/>
                        <a14:foregroundMark x1="31034" y1="53778" x2="31034" y2="53778"/>
                        <a14:foregroundMark x1="29655" y1="58667" x2="29655" y2="58667"/>
                        <a14:foregroundMark x1="20690" y1="68000" x2="20690" y2="68000"/>
                        <a14:foregroundMark x1="22759" y1="79111" x2="22759" y2="79111"/>
                        <a14:foregroundMark x1="26897" y1="80889" x2="26897" y2="80889"/>
                        <a14:foregroundMark x1="44138" y1="86667" x2="44138" y2="86667"/>
                        <a14:foregroundMark x1="50345" y1="89333" x2="50345" y2="89333"/>
                        <a14:foregroundMark x1="86207" y1="34222" x2="86207" y2="34222"/>
                        <a14:backgroundMark x1="68966" y1="41778" x2="68966" y2="41778"/>
                      </a14:backgroundRemoval>
                    </a14:imgEffect>
                  </a14:imgLayer>
                </a14:imgProps>
              </a:ext>
            </a:extLst>
          </a:blip>
          <a:stretch>
            <a:fillRect/>
          </a:stretch>
        </p:blipFill>
        <p:spPr>
          <a:xfrm>
            <a:off x="8081096" y="1201397"/>
            <a:ext cx="1381125" cy="2143125"/>
          </a:xfrm>
          <a:prstGeom prst="rect">
            <a:avLst/>
          </a:prstGeom>
        </p:spPr>
      </p:pic>
    </p:spTree>
    <p:extLst>
      <p:ext uri="{BB962C8B-B14F-4D97-AF65-F5344CB8AC3E}">
        <p14:creationId xmlns:p14="http://schemas.microsoft.com/office/powerpoint/2010/main" val="52818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pSp>
        <p:nvGrpSpPr>
          <p:cNvPr id="12" name="Group 11">
            <a:extLst>
              <a:ext uri="{FF2B5EF4-FFF2-40B4-BE49-F238E27FC236}">
                <a16:creationId xmlns:a16="http://schemas.microsoft.com/office/drawing/2014/main" id="{7B39D9F5-9B94-49D0-81D4-DEE60D5D0592}"/>
              </a:ext>
            </a:extLst>
          </p:cNvPr>
          <p:cNvGrpSpPr/>
          <p:nvPr/>
        </p:nvGrpSpPr>
        <p:grpSpPr>
          <a:xfrm>
            <a:off x="0" y="1653502"/>
            <a:ext cx="5712691" cy="3821159"/>
            <a:chOff x="363683" y="1433944"/>
            <a:chExt cx="5712691" cy="3821159"/>
          </a:xfrm>
        </p:grpSpPr>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Rounded Corners 15">
            <a:extLst>
              <a:ext uri="{FF2B5EF4-FFF2-40B4-BE49-F238E27FC236}">
                <a16:creationId xmlns:a16="http://schemas.microsoft.com/office/drawing/2014/main" id="{0A54E32D-9F54-4865-8F2D-6D2D6C6D7874}"/>
              </a:ext>
            </a:extLst>
          </p:cNvPr>
          <p:cNvSpPr/>
          <p:nvPr/>
        </p:nvSpPr>
        <p:spPr>
          <a:xfrm>
            <a:off x="5715001" y="1132609"/>
            <a:ext cx="6113316" cy="4862946"/>
          </a:xfrm>
          <a:prstGeom prst="roundRect">
            <a:avLst/>
          </a:prstGeom>
          <a:solidFill>
            <a:srgbClr val="AAAFC6"/>
          </a:solidFill>
          <a:ln w="38100">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endParaRPr lang="nl-NL" b="1"/>
          </a:p>
          <a:p>
            <a:pPr marL="0" indent="0">
              <a:buNone/>
            </a:pPr>
            <a:endParaRPr lang="nl-NL" b="1"/>
          </a:p>
          <a:p>
            <a:pPr marL="0" indent="0">
              <a:buNone/>
            </a:pPr>
            <a:endParaRPr lang="nl-NL" b="1"/>
          </a:p>
          <a:p>
            <a:pPr marL="0" indent="0">
              <a:buNone/>
            </a:pPr>
            <a:endParaRPr lang="nl-NL" b="1"/>
          </a:p>
          <a:p>
            <a:pPr marL="0" indent="0">
              <a:buNone/>
            </a:pPr>
            <a:r>
              <a:rPr lang="nl-NL" b="1"/>
              <a:t>Monitor &amp; Report</a:t>
            </a:r>
          </a:p>
          <a:p>
            <a:pPr marL="0" indent="0">
              <a:buNone/>
            </a:pPr>
            <a:endParaRPr lang="nl-NL" b="1"/>
          </a:p>
          <a:p>
            <a:r>
              <a:rPr lang="en-US"/>
              <a:t>This can take many different forms:</a:t>
            </a:r>
          </a:p>
          <a:p>
            <a:endParaRPr lang="en-US"/>
          </a:p>
          <a:p>
            <a:pPr marL="742950" lvl="1" indent="-285750">
              <a:buFont typeface="Wingdings" panose="05000000000000000000" pitchFamily="2" charset="2"/>
              <a:buChar char="§"/>
            </a:pPr>
            <a:r>
              <a:rPr lang="en-US"/>
              <a:t>Alerting when the process has been halted </a:t>
            </a:r>
          </a:p>
          <a:p>
            <a:pPr marL="742950" lvl="1" indent="-285750">
              <a:buFont typeface="Wingdings" panose="05000000000000000000" pitchFamily="2" charset="2"/>
              <a:buChar char="§"/>
            </a:pPr>
            <a:r>
              <a:rPr lang="en-US"/>
              <a:t>Add DQ metadata to reports</a:t>
            </a:r>
          </a:p>
          <a:p>
            <a:pPr marL="742950" lvl="1" indent="-285750">
              <a:buFont typeface="Wingdings" panose="05000000000000000000" pitchFamily="2" charset="2"/>
              <a:buChar char="§"/>
            </a:pPr>
            <a:r>
              <a:rPr lang="en-US"/>
              <a:t>Develop specialized DQ reports for use by data administrators</a:t>
            </a:r>
          </a:p>
          <a:p>
            <a:pPr marL="742950" lvl="1" indent="-285750">
              <a:buFont typeface="Wingdings" panose="05000000000000000000" pitchFamily="2" charset="2"/>
              <a:buChar char="§"/>
            </a:pPr>
            <a:r>
              <a:rPr lang="en-US"/>
              <a:t>Develop a DQ dashboard for business owners</a:t>
            </a:r>
          </a:p>
          <a:p>
            <a:pPr marL="742950" lvl="1" indent="-285750">
              <a:buFont typeface="Wingdings" panose="05000000000000000000" pitchFamily="2" charset="2"/>
              <a:buChar char="§"/>
            </a:pPr>
            <a:endParaRPr lang="en-US">
              <a:latin typeface="Segoe UI" panose="020B0502040204020203" pitchFamily="34" charset="0"/>
              <a:ea typeface="Segoe UI" panose="020B050204020402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9D2DB4BC-BEE8-4438-8033-7BDA73D4B96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38" b="89441" l="7345" r="96610">
                        <a14:foregroundMark x1="44068" y1="29193" x2="44068" y2="29193"/>
                        <a14:foregroundMark x1="32768" y1="29814" x2="32768" y2="29814"/>
                        <a14:foregroundMark x1="30508" y1="30435" x2="33333" y2="33540"/>
                        <a14:foregroundMark x1="54802" y1="54658" x2="54802" y2="54658"/>
                        <a14:foregroundMark x1="48588" y1="42857" x2="48588" y2="42857"/>
                        <a14:foregroundMark x1="48588" y1="42857" x2="44068" y2="42857"/>
                        <a14:foregroundMark x1="44068" y1="42857" x2="38983" y2="42857"/>
                        <a14:foregroundMark x1="36723" y1="42857" x2="30508" y2="42857"/>
                        <a14:foregroundMark x1="29379" y1="42857" x2="29379" y2="42857"/>
                        <a14:foregroundMark x1="27684" y1="42857" x2="23729" y2="43478"/>
                        <a14:foregroundMark x1="7345" y1="46584" x2="7345" y2="46584"/>
                        <a14:foregroundMark x1="9605" y1="42857" x2="9605" y2="42857"/>
                        <a14:foregroundMark x1="7910" y1="39752" x2="7910" y2="39752"/>
                        <a14:foregroundMark x1="7910" y1="39130" x2="7910" y2="39130"/>
                        <a14:foregroundMark x1="7910" y1="38509" x2="7910" y2="38509"/>
                        <a14:foregroundMark x1="9040" y1="26087" x2="10169" y2="59006"/>
                        <a14:foregroundMark x1="10169" y1="59006" x2="53672" y2="63354"/>
                        <a14:foregroundMark x1="53672" y1="63354" x2="79661" y2="45963"/>
                        <a14:foregroundMark x1="79661" y1="45963" x2="77966" y2="56522"/>
                        <a14:foregroundMark x1="77401" y1="55280" x2="77401" y2="55280"/>
                        <a14:foregroundMark x1="76271" y1="54658" x2="74011" y2="54658"/>
                        <a14:foregroundMark x1="49718" y1="32919" x2="49718" y2="32919"/>
                        <a14:foregroundMark x1="51412" y1="37267" x2="76836" y2="22981"/>
                        <a14:foregroundMark x1="76836" y1="22981" x2="46893" y2="13665"/>
                        <a14:foregroundMark x1="46893" y1="13665" x2="11864" y2="16770"/>
                        <a14:foregroundMark x1="11864" y1="16770" x2="19209" y2="50932"/>
                        <a14:foregroundMark x1="19209" y1="50932" x2="46893" y2="43478"/>
                        <a14:foregroundMark x1="46893" y1="43478" x2="46893" y2="43478"/>
                        <a14:foregroundMark x1="36723" y1="39130" x2="36723" y2="39130"/>
                        <a14:foregroundMark x1="56497" y1="14907" x2="78531" y2="31056"/>
                        <a14:foregroundMark x1="77966" y1="31056" x2="77966" y2="31056"/>
                        <a14:foregroundMark x1="77966" y1="18634" x2="59322" y2="11801"/>
                        <a14:foregroundMark x1="59887" y1="11801" x2="59887" y2="11801"/>
                        <a14:foregroundMark x1="63842" y1="44099" x2="63842" y2="45342"/>
                        <a14:foregroundMark x1="63842" y1="45342" x2="63842" y2="45342"/>
                        <a14:foregroundMark x1="38983" y1="70807" x2="44633" y2="78882"/>
                        <a14:foregroundMark x1="44633" y1="78882" x2="41243" y2="78882"/>
                        <a14:foregroundMark x1="39548" y1="80124" x2="39548" y2="80124"/>
                        <a14:foregroundMark x1="39548" y1="80124" x2="39548" y2="80124"/>
                        <a14:foregroundMark x1="41243" y1="73292" x2="48588" y2="68944"/>
                        <a14:foregroundMark x1="48588" y1="68944" x2="48588" y2="68944"/>
                        <a14:foregroundMark x1="37853" y1="78261" x2="33333" y2="80745"/>
                        <a14:foregroundMark x1="33333" y1="80745" x2="33333" y2="80745"/>
                        <a14:foregroundMark x1="37288" y1="84472" x2="45198" y2="83851"/>
                        <a14:foregroundMark x1="45763" y1="81988" x2="45763" y2="81988"/>
                        <a14:foregroundMark x1="53107" y1="85093" x2="41808" y2="86335"/>
                        <a14:foregroundMark x1="51977" y1="83230" x2="51977" y2="83230"/>
                        <a14:foregroundMark x1="51977" y1="83230" x2="51977" y2="83230"/>
                        <a14:foregroundMark x1="51977" y1="83230" x2="51977" y2="83230"/>
                        <a14:foregroundMark x1="51412" y1="82609" x2="38983" y2="83230"/>
                        <a14:foregroundMark x1="38983" y1="83230" x2="38983" y2="83230"/>
                        <a14:foregroundMark x1="38983" y1="83230" x2="38983" y2="83230"/>
                        <a14:foregroundMark x1="43503" y1="83230" x2="56497" y2="83230"/>
                        <a14:foregroundMark x1="56497" y1="83230" x2="56497" y2="83230"/>
                        <a14:foregroundMark x1="51977" y1="81366" x2="35028" y2="81988"/>
                        <a14:foregroundMark x1="45198" y1="78261" x2="51412" y2="78261"/>
                        <a14:foregroundMark x1="51412" y1="78261" x2="51412" y2="78261"/>
                        <a14:foregroundMark x1="64972" y1="67702" x2="70056" y2="67702"/>
                        <a14:foregroundMark x1="70056" y1="67702" x2="70056" y2="67702"/>
                        <a14:foregroundMark x1="70056" y1="67702" x2="79096" y2="68944"/>
                        <a14:foregroundMark x1="79661" y1="68944" x2="79661" y2="68944"/>
                        <a14:foregroundMark x1="79661" y1="68944" x2="79661" y2="68944"/>
                        <a14:foregroundMark x1="89266" y1="67702" x2="96610" y2="75155"/>
                        <a14:foregroundMark x1="96610" y1="75155" x2="96610" y2="75155"/>
                        <a14:foregroundMark x1="57062" y1="44720" x2="41808" y2="51553"/>
                        <a14:foregroundMark x1="41808" y1="52174" x2="41808" y2="52174"/>
                        <a14:foregroundMark x1="9605" y1="17391" x2="7345" y2="24845"/>
                        <a14:foregroundMark x1="7345" y1="24845" x2="7345" y2="24845"/>
                        <a14:foregroundMark x1="67232" y1="40994" x2="72881" y2="39752"/>
                        <a14:foregroundMark x1="72881" y1="39752" x2="72881" y2="39752"/>
                        <a14:foregroundMark x1="75706" y1="38509" x2="83051" y2="40994"/>
                        <a14:foregroundMark x1="83051" y1="40994" x2="83051" y2="40994"/>
                        <a14:foregroundMark x1="87571" y1="53416" x2="83616" y2="62733"/>
                      </a14:backgroundRemoval>
                    </a14:imgEffect>
                  </a14:imgLayer>
                </a14:imgProps>
              </a:ext>
            </a:extLst>
          </a:blip>
          <a:stretch>
            <a:fillRect/>
          </a:stretch>
        </p:blipFill>
        <p:spPr>
          <a:xfrm>
            <a:off x="7928696" y="1311417"/>
            <a:ext cx="1685925" cy="1533525"/>
          </a:xfrm>
          <a:prstGeom prst="rect">
            <a:avLst/>
          </a:prstGeom>
        </p:spPr>
      </p:pic>
    </p:spTree>
    <p:extLst>
      <p:ext uri="{BB962C8B-B14F-4D97-AF65-F5344CB8AC3E}">
        <p14:creationId xmlns:p14="http://schemas.microsoft.com/office/powerpoint/2010/main" val="126056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B94DF-94E9-4A14-9EE7-44520E4DE234}"/>
              </a:ext>
            </a:extLst>
          </p:cNvPr>
          <p:cNvSpPr>
            <a:spLocks noGrp="1"/>
          </p:cNvSpPr>
          <p:nvPr>
            <p:ph type="title"/>
          </p:nvPr>
        </p:nvSpPr>
        <p:spPr/>
        <p:txBody>
          <a:bodyPr/>
          <a:lstStyle/>
          <a:p>
            <a:r>
              <a:rPr lang="en-US" b="1"/>
              <a:t>The importance of data quality</a:t>
            </a:r>
            <a:endParaRPr lang="nl-NL"/>
          </a:p>
        </p:txBody>
      </p:sp>
      <p:sp>
        <p:nvSpPr>
          <p:cNvPr id="4" name="Pijl: in vier richtingen 3">
            <a:extLst>
              <a:ext uri="{FF2B5EF4-FFF2-40B4-BE49-F238E27FC236}">
                <a16:creationId xmlns:a16="http://schemas.microsoft.com/office/drawing/2014/main" id="{C06EA22C-2B66-4E2E-8E42-76A095454509}"/>
              </a:ext>
            </a:extLst>
          </p:cNvPr>
          <p:cNvSpPr/>
          <p:nvPr/>
        </p:nvSpPr>
        <p:spPr>
          <a:xfrm>
            <a:off x="3311981" y="1534879"/>
            <a:ext cx="5080907" cy="4264033"/>
          </a:xfrm>
          <a:prstGeom prst="quadArrow">
            <a:avLst>
              <a:gd name="adj1" fmla="val 2000"/>
              <a:gd name="adj2" fmla="val 4000"/>
              <a:gd name="adj3" fmla="val 5000"/>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grpSp>
        <p:nvGrpSpPr>
          <p:cNvPr id="5" name="Groep 4">
            <a:extLst>
              <a:ext uri="{FF2B5EF4-FFF2-40B4-BE49-F238E27FC236}">
                <a16:creationId xmlns:a16="http://schemas.microsoft.com/office/drawing/2014/main" id="{60B6C4BA-7C27-4374-AD13-597F408B3035}"/>
              </a:ext>
            </a:extLst>
          </p:cNvPr>
          <p:cNvGrpSpPr/>
          <p:nvPr/>
        </p:nvGrpSpPr>
        <p:grpSpPr>
          <a:xfrm>
            <a:off x="3585945" y="1807029"/>
            <a:ext cx="2087880" cy="1678767"/>
            <a:chOff x="3267423" y="339280"/>
            <a:chExt cx="2087880" cy="2087880"/>
          </a:xfrm>
        </p:grpSpPr>
        <p:sp>
          <p:nvSpPr>
            <p:cNvPr id="15" name="Rechthoek: afgeronde hoeken 14">
              <a:extLst>
                <a:ext uri="{FF2B5EF4-FFF2-40B4-BE49-F238E27FC236}">
                  <a16:creationId xmlns:a16="http://schemas.microsoft.com/office/drawing/2014/main" id="{FFDB4D19-0F0E-42BE-A6DA-2450CE30F407}"/>
                </a:ext>
              </a:extLst>
            </p:cNvPr>
            <p:cNvSpPr/>
            <p:nvPr/>
          </p:nvSpPr>
          <p:spPr>
            <a:xfrm>
              <a:off x="3267423" y="339280"/>
              <a:ext cx="2087880" cy="2087880"/>
            </a:xfrm>
            <a:prstGeom prst="roundRect">
              <a:avLst>
                <a:gd name="adj" fmla="val 0"/>
              </a:avLst>
            </a:prstGeom>
            <a:solidFill>
              <a:srgbClr val="00B294"/>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nl-NL"/>
            </a:p>
          </p:txBody>
        </p:sp>
        <p:sp>
          <p:nvSpPr>
            <p:cNvPr id="16" name="Rechthoek: afgeronde hoeken 5">
              <a:extLst>
                <a:ext uri="{FF2B5EF4-FFF2-40B4-BE49-F238E27FC236}">
                  <a16:creationId xmlns:a16="http://schemas.microsoft.com/office/drawing/2014/main" id="{2FFB592D-04DB-4D58-8154-EC573CD2A7AE}"/>
                </a:ext>
              </a:extLst>
            </p:cNvPr>
            <p:cNvSpPr txBox="1"/>
            <p:nvPr/>
          </p:nvSpPr>
          <p:spPr>
            <a:xfrm>
              <a:off x="3369345" y="441202"/>
              <a:ext cx="1884036" cy="1884036"/>
            </a:xfrm>
            <a:prstGeom prst="rect">
              <a:avLst/>
            </a:prstGeom>
            <a:solidFill>
              <a:srgbClr val="00B294"/>
            </a:solidFill>
            <a:ln>
              <a:noFill/>
            </a:ln>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b="1" kern="1200" noProof="0"/>
                <a:t>Increased risk</a:t>
              </a:r>
            </a:p>
          </p:txBody>
        </p:sp>
      </p:grpSp>
      <p:grpSp>
        <p:nvGrpSpPr>
          <p:cNvPr id="6" name="Groep 5">
            <a:extLst>
              <a:ext uri="{FF2B5EF4-FFF2-40B4-BE49-F238E27FC236}">
                <a16:creationId xmlns:a16="http://schemas.microsoft.com/office/drawing/2014/main" id="{EEB4D2DD-F11D-4561-B943-26763BC6B19B}"/>
              </a:ext>
            </a:extLst>
          </p:cNvPr>
          <p:cNvGrpSpPr/>
          <p:nvPr/>
        </p:nvGrpSpPr>
        <p:grpSpPr>
          <a:xfrm>
            <a:off x="6039205" y="1807029"/>
            <a:ext cx="2087880" cy="1678768"/>
            <a:chOff x="5720683" y="339280"/>
            <a:chExt cx="2087880" cy="2087880"/>
          </a:xfrm>
          <a:solidFill>
            <a:srgbClr val="079FC3"/>
          </a:solidFill>
        </p:grpSpPr>
        <p:sp>
          <p:nvSpPr>
            <p:cNvPr id="13" name="Rechthoek: afgeronde hoeken 12">
              <a:extLst>
                <a:ext uri="{FF2B5EF4-FFF2-40B4-BE49-F238E27FC236}">
                  <a16:creationId xmlns:a16="http://schemas.microsoft.com/office/drawing/2014/main" id="{E1F65F46-4D76-4B2E-B782-6017E06120A4}"/>
                </a:ext>
              </a:extLst>
            </p:cNvPr>
            <p:cNvSpPr/>
            <p:nvPr/>
          </p:nvSpPr>
          <p:spPr>
            <a:xfrm>
              <a:off x="5720683" y="339280"/>
              <a:ext cx="2087880" cy="2087880"/>
            </a:xfrm>
            <a:prstGeom prst="roundRect">
              <a:avLst>
                <a:gd name="adj" fmla="val 0"/>
              </a:avLst>
            </a:prstGeom>
            <a:grpFill/>
          </p:spPr>
          <p:style>
            <a:lnRef idx="2">
              <a:schemeClr val="lt1">
                <a:hueOff val="0"/>
                <a:satOff val="0"/>
                <a:lumOff val="0"/>
                <a:alphaOff val="0"/>
              </a:schemeClr>
            </a:lnRef>
            <a:fillRef idx="1">
              <a:scrgbClr r="0" g="0" b="0"/>
            </a:fillRef>
            <a:effectRef idx="0">
              <a:schemeClr val="accent2">
                <a:hueOff val="245235"/>
                <a:satOff val="-23336"/>
                <a:lumOff val="6537"/>
                <a:alphaOff val="0"/>
              </a:schemeClr>
            </a:effectRef>
            <a:fontRef idx="minor">
              <a:schemeClr val="lt1"/>
            </a:fontRef>
          </p:style>
          <p:txBody>
            <a:bodyPr/>
            <a:lstStyle/>
            <a:p>
              <a:endParaRPr lang="nl-NL"/>
            </a:p>
          </p:txBody>
        </p:sp>
        <p:sp>
          <p:nvSpPr>
            <p:cNvPr id="14" name="Rechthoek: afgeronde hoeken 7">
              <a:extLst>
                <a:ext uri="{FF2B5EF4-FFF2-40B4-BE49-F238E27FC236}">
                  <a16:creationId xmlns:a16="http://schemas.microsoft.com/office/drawing/2014/main" id="{F19E8ADC-4D20-40B2-8F87-6BF7B3C92ADF}"/>
                </a:ext>
              </a:extLst>
            </p:cNvPr>
            <p:cNvSpPr txBox="1"/>
            <p:nvPr/>
          </p:nvSpPr>
          <p:spPr>
            <a:xfrm>
              <a:off x="5822605" y="441202"/>
              <a:ext cx="1884036" cy="18840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b="1" kern="1200" noProof="0"/>
                <a:t>Increased costs</a:t>
              </a:r>
            </a:p>
          </p:txBody>
        </p:sp>
      </p:grpSp>
      <p:grpSp>
        <p:nvGrpSpPr>
          <p:cNvPr id="7" name="Groep 6">
            <a:extLst>
              <a:ext uri="{FF2B5EF4-FFF2-40B4-BE49-F238E27FC236}">
                <a16:creationId xmlns:a16="http://schemas.microsoft.com/office/drawing/2014/main" id="{08B44F55-1056-44AE-B1D8-F55FE20A49D4}"/>
              </a:ext>
            </a:extLst>
          </p:cNvPr>
          <p:cNvGrpSpPr/>
          <p:nvPr/>
        </p:nvGrpSpPr>
        <p:grpSpPr>
          <a:xfrm>
            <a:off x="3585945" y="3851176"/>
            <a:ext cx="2087880" cy="1678767"/>
            <a:chOff x="3267423" y="2792539"/>
            <a:chExt cx="2087880" cy="2087880"/>
          </a:xfrm>
          <a:solidFill>
            <a:srgbClr val="00395F"/>
          </a:solidFill>
        </p:grpSpPr>
        <p:sp>
          <p:nvSpPr>
            <p:cNvPr id="11" name="Rechthoek: afgeronde hoeken 10">
              <a:extLst>
                <a:ext uri="{FF2B5EF4-FFF2-40B4-BE49-F238E27FC236}">
                  <a16:creationId xmlns:a16="http://schemas.microsoft.com/office/drawing/2014/main" id="{45C779CE-3129-4758-A60B-079BCB70F42A}"/>
                </a:ext>
              </a:extLst>
            </p:cNvPr>
            <p:cNvSpPr/>
            <p:nvPr/>
          </p:nvSpPr>
          <p:spPr>
            <a:xfrm>
              <a:off x="3267423" y="2792539"/>
              <a:ext cx="2087880" cy="2087880"/>
            </a:xfrm>
            <a:prstGeom prst="roundRect">
              <a:avLst>
                <a:gd name="adj" fmla="val 0"/>
              </a:avLst>
            </a:prstGeom>
            <a:grpFill/>
          </p:spPr>
          <p:style>
            <a:lnRef idx="2">
              <a:schemeClr val="lt1">
                <a:hueOff val="0"/>
                <a:satOff val="0"/>
                <a:lumOff val="0"/>
                <a:alphaOff val="0"/>
              </a:schemeClr>
            </a:lnRef>
            <a:fillRef idx="1">
              <a:scrgbClr r="0" g="0" b="0"/>
            </a:fillRef>
            <a:effectRef idx="0">
              <a:schemeClr val="accent2">
                <a:hueOff val="490471"/>
                <a:satOff val="-46671"/>
                <a:lumOff val="13074"/>
                <a:alphaOff val="0"/>
              </a:schemeClr>
            </a:effectRef>
            <a:fontRef idx="minor">
              <a:schemeClr val="lt1"/>
            </a:fontRef>
          </p:style>
        </p:sp>
        <p:sp>
          <p:nvSpPr>
            <p:cNvPr id="12" name="Rechthoek: afgeronde hoeken 9">
              <a:extLst>
                <a:ext uri="{FF2B5EF4-FFF2-40B4-BE49-F238E27FC236}">
                  <a16:creationId xmlns:a16="http://schemas.microsoft.com/office/drawing/2014/main" id="{665F7164-28D6-4AAD-8706-99F84294E216}"/>
                </a:ext>
              </a:extLst>
            </p:cNvPr>
            <p:cNvSpPr txBox="1"/>
            <p:nvPr/>
          </p:nvSpPr>
          <p:spPr>
            <a:xfrm>
              <a:off x="3369345" y="2894461"/>
              <a:ext cx="1884036" cy="18840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b="1" kern="1200" noProof="0"/>
                <a:t>Decreased revenue</a:t>
              </a:r>
            </a:p>
          </p:txBody>
        </p:sp>
      </p:grpSp>
      <p:grpSp>
        <p:nvGrpSpPr>
          <p:cNvPr id="8" name="Groep 7">
            <a:extLst>
              <a:ext uri="{FF2B5EF4-FFF2-40B4-BE49-F238E27FC236}">
                <a16:creationId xmlns:a16="http://schemas.microsoft.com/office/drawing/2014/main" id="{A22F3631-CB77-4B24-8F3D-59648B580078}"/>
              </a:ext>
            </a:extLst>
          </p:cNvPr>
          <p:cNvGrpSpPr/>
          <p:nvPr/>
        </p:nvGrpSpPr>
        <p:grpSpPr>
          <a:xfrm>
            <a:off x="6039205" y="3851176"/>
            <a:ext cx="2087880" cy="1678767"/>
            <a:chOff x="5720683" y="2792539"/>
            <a:chExt cx="2087880" cy="2087880"/>
          </a:xfrm>
          <a:solidFill>
            <a:srgbClr val="99B0BF"/>
          </a:solidFill>
        </p:grpSpPr>
        <p:sp>
          <p:nvSpPr>
            <p:cNvPr id="9" name="Rechthoek: afgeronde hoeken 8">
              <a:extLst>
                <a:ext uri="{FF2B5EF4-FFF2-40B4-BE49-F238E27FC236}">
                  <a16:creationId xmlns:a16="http://schemas.microsoft.com/office/drawing/2014/main" id="{3284D62C-D325-4117-A1BA-12677672D448}"/>
                </a:ext>
              </a:extLst>
            </p:cNvPr>
            <p:cNvSpPr/>
            <p:nvPr/>
          </p:nvSpPr>
          <p:spPr>
            <a:xfrm>
              <a:off x="5720683" y="2792539"/>
              <a:ext cx="2087880" cy="2087880"/>
            </a:xfrm>
            <a:prstGeom prst="roundRect">
              <a:avLst>
                <a:gd name="adj" fmla="val 0"/>
              </a:avLst>
            </a:prstGeom>
            <a:grpFill/>
          </p:spPr>
          <p:style>
            <a:lnRef idx="2">
              <a:schemeClr val="lt1">
                <a:hueOff val="0"/>
                <a:satOff val="0"/>
                <a:lumOff val="0"/>
                <a:alphaOff val="0"/>
              </a:schemeClr>
            </a:lnRef>
            <a:fillRef idx="1">
              <a:schemeClr val="accent2">
                <a:hueOff val="735706"/>
                <a:satOff val="-70007"/>
                <a:lumOff val="19611"/>
                <a:alphaOff val="0"/>
              </a:schemeClr>
            </a:fillRef>
            <a:effectRef idx="0">
              <a:schemeClr val="accent2">
                <a:hueOff val="735706"/>
                <a:satOff val="-70007"/>
                <a:lumOff val="19611"/>
                <a:alphaOff val="0"/>
              </a:schemeClr>
            </a:effectRef>
            <a:fontRef idx="minor">
              <a:schemeClr val="lt1"/>
            </a:fontRef>
          </p:style>
        </p:sp>
        <p:sp>
          <p:nvSpPr>
            <p:cNvPr id="10" name="Rechthoek: afgeronde hoeken 11">
              <a:extLst>
                <a:ext uri="{FF2B5EF4-FFF2-40B4-BE49-F238E27FC236}">
                  <a16:creationId xmlns:a16="http://schemas.microsoft.com/office/drawing/2014/main" id="{769C1932-F987-41F2-89B3-86342DD3F405}"/>
                </a:ext>
              </a:extLst>
            </p:cNvPr>
            <p:cNvSpPr txBox="1"/>
            <p:nvPr/>
          </p:nvSpPr>
          <p:spPr>
            <a:xfrm>
              <a:off x="5822605" y="2894461"/>
              <a:ext cx="1884036" cy="188403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400" b="1" kern="1200" noProof="0"/>
                <a:t>Low confidence</a:t>
              </a:r>
            </a:p>
          </p:txBody>
        </p:sp>
      </p:grpSp>
      <p:sp>
        <p:nvSpPr>
          <p:cNvPr id="20" name="Rechthoek 19">
            <a:extLst>
              <a:ext uri="{FF2B5EF4-FFF2-40B4-BE49-F238E27FC236}">
                <a16:creationId xmlns:a16="http://schemas.microsoft.com/office/drawing/2014/main" id="{CC388CC0-FEB0-4255-A0D3-FBB7D3D54A9A}"/>
              </a:ext>
            </a:extLst>
          </p:cNvPr>
          <p:cNvSpPr/>
          <p:nvPr/>
        </p:nvSpPr>
        <p:spPr>
          <a:xfrm>
            <a:off x="3506137" y="1807028"/>
            <a:ext cx="120992" cy="16787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nl-NL">
              <a:latin typeface="Segoe UI" panose="020B0502040204020203" pitchFamily="34" charset="0"/>
              <a:ea typeface="Segoe UI" panose="020B0502040204020203" pitchFamily="34" charset="0"/>
              <a:cs typeface="Segoe UI" panose="020B0502040204020203" pitchFamily="34" charset="0"/>
            </a:endParaRPr>
          </a:p>
        </p:txBody>
      </p:sp>
      <p:sp>
        <p:nvSpPr>
          <p:cNvPr id="21" name="TextBox 7">
            <a:extLst>
              <a:ext uri="{FF2B5EF4-FFF2-40B4-BE49-F238E27FC236}">
                <a16:creationId xmlns:a16="http://schemas.microsoft.com/office/drawing/2014/main" id="{2409FB98-D143-4596-A8DD-59AB933AAE27}"/>
              </a:ext>
            </a:extLst>
          </p:cNvPr>
          <p:cNvSpPr txBox="1"/>
          <p:nvPr/>
        </p:nvSpPr>
        <p:spPr>
          <a:xfrm>
            <a:off x="1392943" y="1984691"/>
            <a:ext cx="2293483" cy="1323439"/>
          </a:xfrm>
          <a:prstGeom prst="rect">
            <a:avLst/>
          </a:prstGeom>
          <a:noFill/>
        </p:spPr>
        <p:txBody>
          <a:bodyPr wrap="square" rtlCol="0">
            <a:spAutoFit/>
          </a:bodyPr>
          <a:lstStyle/>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Regulatory risk</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Investment risk</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Privacy risk</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Competitive risk</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Fraud detection</a:t>
            </a:r>
          </a:p>
        </p:txBody>
      </p:sp>
      <p:sp>
        <p:nvSpPr>
          <p:cNvPr id="24" name="TextBox 7">
            <a:extLst>
              <a:ext uri="{FF2B5EF4-FFF2-40B4-BE49-F238E27FC236}">
                <a16:creationId xmlns:a16="http://schemas.microsoft.com/office/drawing/2014/main" id="{0F0A77F2-C9D2-4A40-AEE5-DE98CA31A548}"/>
              </a:ext>
            </a:extLst>
          </p:cNvPr>
          <p:cNvSpPr txBox="1"/>
          <p:nvPr/>
        </p:nvSpPr>
        <p:spPr>
          <a:xfrm>
            <a:off x="1392943" y="4230943"/>
            <a:ext cx="2293483" cy="1077218"/>
          </a:xfrm>
          <a:prstGeom prst="rect">
            <a:avLst/>
          </a:prstGeom>
          <a:noFill/>
        </p:spPr>
        <p:txBody>
          <a:bodyPr wrap="square" rtlCol="0">
            <a:spAutoFit/>
          </a:bodyPr>
          <a:lstStyle/>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Lost opportunities</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Increased cost per volume</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Customer attrition</a:t>
            </a:r>
          </a:p>
        </p:txBody>
      </p:sp>
      <p:sp>
        <p:nvSpPr>
          <p:cNvPr id="25" name="TextBox 7">
            <a:extLst>
              <a:ext uri="{FF2B5EF4-FFF2-40B4-BE49-F238E27FC236}">
                <a16:creationId xmlns:a16="http://schemas.microsoft.com/office/drawing/2014/main" id="{8634C958-49C6-4D70-A433-22B23800FD68}"/>
              </a:ext>
            </a:extLst>
          </p:cNvPr>
          <p:cNvSpPr txBox="1"/>
          <p:nvPr/>
        </p:nvSpPr>
        <p:spPr>
          <a:xfrm>
            <a:off x="8346105" y="1984865"/>
            <a:ext cx="2804918" cy="830997"/>
          </a:xfrm>
          <a:prstGeom prst="rect">
            <a:avLst/>
          </a:prstGeom>
          <a:noFill/>
        </p:spPr>
        <p:txBody>
          <a:bodyPr wrap="square" rtlCol="0">
            <a:spAutoFit/>
          </a:bodyPr>
          <a:lstStyle/>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Increased workloads</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Increased process times</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System delays</a:t>
            </a:r>
          </a:p>
        </p:txBody>
      </p:sp>
      <p:sp>
        <p:nvSpPr>
          <p:cNvPr id="26" name="TextBox 7">
            <a:extLst>
              <a:ext uri="{FF2B5EF4-FFF2-40B4-BE49-F238E27FC236}">
                <a16:creationId xmlns:a16="http://schemas.microsoft.com/office/drawing/2014/main" id="{1C6FD79E-AF12-447A-8F86-B1A850CECD8A}"/>
              </a:ext>
            </a:extLst>
          </p:cNvPr>
          <p:cNvSpPr txBox="1"/>
          <p:nvPr/>
        </p:nvSpPr>
        <p:spPr>
          <a:xfrm>
            <a:off x="8346105" y="4275060"/>
            <a:ext cx="2887952" cy="830997"/>
          </a:xfrm>
          <a:prstGeom prst="rect">
            <a:avLst/>
          </a:prstGeom>
          <a:noFill/>
        </p:spPr>
        <p:txBody>
          <a:bodyPr wrap="square" rtlCol="0">
            <a:spAutoFit/>
          </a:bodyPr>
          <a:lstStyle/>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Organizational trust issues</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Impaired decision-making</a:t>
            </a:r>
          </a:p>
          <a:p>
            <a:pPr marL="285750" indent="-285750">
              <a:buClr>
                <a:srgbClr val="079FC3"/>
              </a:buClr>
              <a:buFont typeface="Wingdings" panose="05000000000000000000" pitchFamily="2" charset="2"/>
              <a:buChar char="§"/>
            </a:pPr>
            <a:r>
              <a:rPr lang="en-US" sz="1600">
                <a:solidFill>
                  <a:srgbClr val="00395F"/>
                </a:solidFill>
                <a:latin typeface="Segoe UI" panose="020B0502040204020203" pitchFamily="34" charset="0"/>
                <a:ea typeface="Segoe UI" panose="020B0502040204020203" pitchFamily="34" charset="0"/>
                <a:cs typeface="Segoe UI" panose="020B0502040204020203" pitchFamily="34" charset="0"/>
              </a:rPr>
              <a:t>Impaired forecasting</a:t>
            </a:r>
          </a:p>
        </p:txBody>
      </p:sp>
      <p:sp>
        <p:nvSpPr>
          <p:cNvPr id="22" name="Textfeld 17">
            <a:extLst>
              <a:ext uri="{FF2B5EF4-FFF2-40B4-BE49-F238E27FC236}">
                <a16:creationId xmlns:a16="http://schemas.microsoft.com/office/drawing/2014/main" id="{E3051E01-45D2-4275-B088-35D94FA83313}"/>
              </a:ext>
            </a:extLst>
          </p:cNvPr>
          <p:cNvSpPr txBox="1"/>
          <p:nvPr/>
        </p:nvSpPr>
        <p:spPr>
          <a:xfrm>
            <a:off x="553846" y="776947"/>
            <a:ext cx="7573239" cy="796757"/>
          </a:xfrm>
          <a:prstGeom prst="rect">
            <a:avLst/>
          </a:prstGeom>
          <a:noFill/>
        </p:spPr>
        <p:txBody>
          <a:bodyPr wrap="square" lIns="91440" tIns="45720" rIns="91440" bIns="45720" rtlCol="0" anchor="t">
            <a:spAutoFit/>
          </a:bodyPr>
          <a:lstStyle/>
          <a:p>
            <a:pPr>
              <a:lnSpc>
                <a:spcPct val="120000"/>
              </a:lnSpc>
            </a:pPr>
            <a:r>
              <a:rPr lang="en-US" sz="2000" b="1">
                <a:solidFill>
                  <a:srgbClr val="079FC3"/>
                </a:solidFill>
                <a:latin typeface="Segoe UI"/>
                <a:ea typeface="Segoe UI" panose="020B0502040204020203" pitchFamily="34" charset="0"/>
                <a:cs typeface="Segoe UI"/>
              </a:rPr>
              <a:t>Poor data quality can result in</a:t>
            </a:r>
          </a:p>
          <a:p>
            <a:pPr>
              <a:lnSpc>
                <a:spcPct val="120000"/>
              </a:lnSpc>
            </a:pPr>
            <a:endParaRPr lang="en-US" sz="2000" b="1">
              <a:solidFill>
                <a:srgbClr val="079FC3"/>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23279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EB7A288-F1B9-45B3-82BB-DE26A227C954}"/>
              </a:ext>
            </a:extLst>
          </p:cNvPr>
          <p:cNvSpPr/>
          <p:nvPr/>
        </p:nvSpPr>
        <p:spPr>
          <a:xfrm>
            <a:off x="5715001" y="2067787"/>
            <a:ext cx="6113316" cy="2587337"/>
          </a:xfrm>
          <a:prstGeom prst="roundRect">
            <a:avLst/>
          </a:prstGeom>
          <a:solidFill>
            <a:srgbClr val="AAAFC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r>
              <a:rPr lang="nl-NL" b="1"/>
              <a:t>1. </a:t>
            </a:r>
            <a:r>
              <a:rPr lang="en-US" b="1"/>
              <a:t>Identify (data profiling)</a:t>
            </a:r>
          </a:p>
          <a:p>
            <a:pPr marL="742950" lvl="1" indent="-285750">
              <a:buFont typeface="Wingdings" panose="05000000000000000000" pitchFamily="2" charset="2"/>
              <a:buChar char="§"/>
            </a:pPr>
            <a:r>
              <a:rPr lang="en-US"/>
              <a:t>Maintaining and improving data quality starts with getting to know the source data.</a:t>
            </a:r>
          </a:p>
          <a:p>
            <a:pPr marL="742950" lvl="1" indent="-285750">
              <a:buFont typeface="Wingdings" panose="05000000000000000000" pitchFamily="2" charset="2"/>
              <a:buChar char="§"/>
            </a:pPr>
            <a:r>
              <a:rPr lang="en-US"/>
              <a:t>With analyzing the content, consistency and structure of the (source) data, identifying and understanding the anomalies it contains, and assessing a baseline for “normal” data. </a:t>
            </a:r>
            <a:endParaRPr lang="en-US">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26224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EB7A288-F1B9-45B3-82BB-DE26A227C954}"/>
              </a:ext>
            </a:extLst>
          </p:cNvPr>
          <p:cNvSpPr/>
          <p:nvPr/>
        </p:nvSpPr>
        <p:spPr>
          <a:xfrm>
            <a:off x="5756565" y="1963882"/>
            <a:ext cx="6071752" cy="3013364"/>
          </a:xfrm>
          <a:prstGeom prst="roundRect">
            <a:avLst/>
          </a:prstGeom>
          <a:solidFill>
            <a:srgbClr val="AAAFC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r>
              <a:rPr lang="nl-NL" b="1"/>
              <a:t>2. Check</a:t>
            </a:r>
            <a:endParaRPr lang="en-US" b="1"/>
          </a:p>
          <a:p>
            <a:pPr marL="742950" lvl="1" indent="-285750">
              <a:buFont typeface="Wingdings" panose="05000000000000000000" pitchFamily="2" charset="2"/>
              <a:buChar char="§"/>
            </a:pPr>
            <a:r>
              <a:rPr lang="en-US"/>
              <a:t>The data warehouse / lake production process should check for the occurrence of the identified data quality issues. </a:t>
            </a:r>
          </a:p>
          <a:p>
            <a:pPr marL="742950" lvl="1" indent="-285750">
              <a:buFont typeface="Wingdings" panose="05000000000000000000" pitchFamily="2" charset="2"/>
              <a:buChar char="§"/>
            </a:pPr>
            <a:r>
              <a:rPr lang="en-US"/>
              <a:t>Check data quality and business logics together with business owners' data analysts</a:t>
            </a:r>
            <a:br>
              <a:rPr lang="en-US"/>
            </a:br>
            <a:endParaRPr lang="en-US"/>
          </a:p>
          <a:p>
            <a:pPr algn="ctr"/>
            <a:endParaRPr lang="en-US" err="1">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9238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EB7A288-F1B9-45B3-82BB-DE26A227C954}"/>
              </a:ext>
            </a:extLst>
          </p:cNvPr>
          <p:cNvSpPr/>
          <p:nvPr/>
        </p:nvSpPr>
        <p:spPr>
          <a:xfrm>
            <a:off x="5268191" y="737795"/>
            <a:ext cx="6560125" cy="5413623"/>
          </a:xfrm>
          <a:prstGeom prst="roundRect">
            <a:avLst/>
          </a:prstGeom>
          <a:solidFill>
            <a:srgbClr val="AAAFC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r>
              <a:rPr lang="nl-NL" b="1"/>
              <a:t>3. Error handling</a:t>
            </a:r>
            <a:endParaRPr lang="en-US" b="1"/>
          </a:p>
          <a:p>
            <a:pPr marL="742950" lvl="1" indent="-285750">
              <a:buFont typeface="Wingdings" panose="05000000000000000000" pitchFamily="2" charset="2"/>
              <a:buChar char="§"/>
            </a:pPr>
            <a:r>
              <a:rPr lang="en-US"/>
              <a:t>When errors and data quality issues are detected action is needed.</a:t>
            </a:r>
          </a:p>
          <a:p>
            <a:pPr marL="742950" lvl="1" indent="-285750">
              <a:buFont typeface="Wingdings" panose="05000000000000000000" pitchFamily="2" charset="2"/>
              <a:buChar char="§"/>
            </a:pPr>
            <a:r>
              <a:rPr lang="en-US"/>
              <a:t>The type of action to be taken depends on the type and severity of the error:</a:t>
            </a:r>
          </a:p>
          <a:p>
            <a:pPr marL="1200150" lvl="2" indent="-285750">
              <a:buFont typeface="Wingdings" panose="05000000000000000000" pitchFamily="2" charset="2"/>
              <a:buChar char="§"/>
            </a:pPr>
            <a:r>
              <a:rPr lang="en-US"/>
              <a:t>halt the process</a:t>
            </a:r>
          </a:p>
          <a:p>
            <a:pPr marL="1200150" lvl="2" indent="-285750">
              <a:buFont typeface="Wingdings" panose="05000000000000000000" pitchFamily="2" charset="2"/>
              <a:buChar char="§"/>
            </a:pPr>
            <a:r>
              <a:rPr lang="en-US"/>
              <a:t>send erroneous record to suspend file</a:t>
            </a:r>
          </a:p>
          <a:p>
            <a:pPr marL="1200150" lvl="2" indent="-285750">
              <a:buFont typeface="Wingdings" panose="05000000000000000000" pitchFamily="2" charset="2"/>
              <a:buChar char="§"/>
            </a:pPr>
            <a:r>
              <a:rPr lang="en-US"/>
              <a:t>tag the erroneous data and pass it on</a:t>
            </a:r>
          </a:p>
          <a:p>
            <a:pPr marL="1200150" lvl="2" indent="-285750">
              <a:buFont typeface="Wingdings" panose="05000000000000000000" pitchFamily="2" charset="2"/>
              <a:buChar char="§"/>
            </a:pPr>
            <a:r>
              <a:rPr lang="en-US"/>
              <a:t>replace the erroneous data by reasonable defaults/approximations, tag it and pass it on</a:t>
            </a:r>
          </a:p>
          <a:p>
            <a:pPr marL="742950" lvl="1" indent="-285750">
              <a:buFont typeface="Wingdings" panose="05000000000000000000" pitchFamily="2" charset="2"/>
              <a:buChar char="§"/>
            </a:pPr>
            <a:r>
              <a:rPr lang="en-US"/>
              <a:t>Determination of the correct action is part of the solution development process in relation to the data driven architecture</a:t>
            </a:r>
            <a:endParaRPr lang="en-US">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28040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EB7A288-F1B9-45B3-82BB-DE26A227C954}"/>
              </a:ext>
            </a:extLst>
          </p:cNvPr>
          <p:cNvSpPr/>
          <p:nvPr/>
        </p:nvSpPr>
        <p:spPr>
          <a:xfrm>
            <a:off x="5268191" y="1880756"/>
            <a:ext cx="6560125" cy="1953490"/>
          </a:xfrm>
          <a:prstGeom prst="roundRect">
            <a:avLst/>
          </a:prstGeom>
          <a:solidFill>
            <a:srgbClr val="AAAFC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r>
              <a:rPr lang="nl-NL" b="1"/>
              <a:t>4. Log &amp; </a:t>
            </a:r>
            <a:r>
              <a:rPr lang="en-US" b="1"/>
              <a:t>describe: </a:t>
            </a:r>
          </a:p>
          <a:p>
            <a:pPr marL="285750" indent="-285750">
              <a:buFont typeface="Wingdings" panose="05000000000000000000" pitchFamily="2" charset="2"/>
              <a:buChar char="§"/>
            </a:pPr>
            <a:r>
              <a:rPr lang="en-US"/>
              <a:t>The result of the executed quality screens and the actions that were taken upon them, is logged. </a:t>
            </a:r>
            <a:endParaRPr lang="en-US">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58100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EB7A288-F1B9-45B3-82BB-DE26A227C954}"/>
              </a:ext>
            </a:extLst>
          </p:cNvPr>
          <p:cNvSpPr/>
          <p:nvPr/>
        </p:nvSpPr>
        <p:spPr>
          <a:xfrm>
            <a:off x="5268191" y="1579465"/>
            <a:ext cx="6560125" cy="3730296"/>
          </a:xfrm>
          <a:prstGeom prst="roundRect">
            <a:avLst/>
          </a:prstGeom>
          <a:solidFill>
            <a:srgbClr val="AAAFC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r>
              <a:rPr lang="nl-NL" b="1"/>
              <a:t>5. Report</a:t>
            </a:r>
          </a:p>
          <a:p>
            <a:pPr marL="285750" indent="-285750">
              <a:buFont typeface="Wingdings" panose="05000000000000000000" pitchFamily="2" charset="2"/>
              <a:buChar char="§"/>
            </a:pPr>
            <a:r>
              <a:rPr lang="en-US"/>
              <a:t>The stakeholders have to be informed about the quality of the data inside the data lake / warehouse. This can take many different forms:</a:t>
            </a:r>
          </a:p>
          <a:p>
            <a:pPr marL="742950" lvl="1" indent="-285750">
              <a:buFont typeface="Wingdings" panose="05000000000000000000" pitchFamily="2" charset="2"/>
              <a:buChar char="§"/>
            </a:pPr>
            <a:r>
              <a:rPr lang="en-US"/>
              <a:t>alerting when the process has been halted</a:t>
            </a:r>
          </a:p>
          <a:p>
            <a:pPr marL="742950" lvl="1" indent="-285750">
              <a:buFont typeface="Wingdings" panose="05000000000000000000" pitchFamily="2" charset="2"/>
              <a:buChar char="§"/>
            </a:pPr>
            <a:r>
              <a:rPr lang="en-US"/>
              <a:t>add DQ metadata to reports</a:t>
            </a:r>
          </a:p>
          <a:p>
            <a:pPr marL="742950" lvl="1" indent="-285750">
              <a:buFont typeface="Wingdings" panose="05000000000000000000" pitchFamily="2" charset="2"/>
              <a:buChar char="§"/>
            </a:pPr>
            <a:r>
              <a:rPr lang="en-US"/>
              <a:t>develop specialized DQ reports, intended for use by administrators</a:t>
            </a:r>
          </a:p>
          <a:p>
            <a:pPr marL="742950" lvl="1" indent="-285750">
              <a:buFont typeface="Wingdings" panose="05000000000000000000" pitchFamily="2" charset="2"/>
              <a:buChar char="§"/>
            </a:pPr>
            <a:r>
              <a:rPr lang="en-US"/>
              <a:t>develop a DQ dashboard</a:t>
            </a:r>
            <a:endParaRPr lang="en-US">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848344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8218-5A94-42DD-BB5E-DAC203E1AEAC}"/>
              </a:ext>
            </a:extLst>
          </p:cNvPr>
          <p:cNvSpPr>
            <a:spLocks noGrp="1"/>
          </p:cNvSpPr>
          <p:nvPr>
            <p:ph type="title"/>
          </p:nvPr>
        </p:nvSpPr>
        <p:spPr/>
        <p:txBody>
          <a:bodyPr/>
          <a:lstStyle/>
          <a:p>
            <a:r>
              <a:rPr lang="en-US"/>
              <a:t>Continues data quality validation &amp; optimization</a:t>
            </a:r>
          </a:p>
        </p:txBody>
      </p:sp>
      <p:graphicFrame>
        <p:nvGraphicFramePr>
          <p:cNvPr id="5" name="Diagram 4">
            <a:extLst>
              <a:ext uri="{FF2B5EF4-FFF2-40B4-BE49-F238E27FC236}">
                <a16:creationId xmlns:a16="http://schemas.microsoft.com/office/drawing/2014/main" id="{590AAE7B-8B33-4520-A912-E65924982F42}"/>
              </a:ext>
            </a:extLst>
          </p:cNvPr>
          <p:cNvGraphicFramePr/>
          <p:nvPr/>
        </p:nvGraphicFramePr>
        <p:xfrm>
          <a:off x="363683" y="1433944"/>
          <a:ext cx="5712691" cy="3821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Data Quality Icon #239016 - Free Icons Library">
            <a:extLst>
              <a:ext uri="{FF2B5EF4-FFF2-40B4-BE49-F238E27FC236}">
                <a16:creationId xmlns:a16="http://schemas.microsoft.com/office/drawing/2014/main" id="{8A2A605E-A30D-4E8B-AE28-9986571620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13321" y="3023875"/>
            <a:ext cx="613413" cy="6412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EB7A288-F1B9-45B3-82BB-DE26A227C954}"/>
              </a:ext>
            </a:extLst>
          </p:cNvPr>
          <p:cNvSpPr/>
          <p:nvPr/>
        </p:nvSpPr>
        <p:spPr>
          <a:xfrm>
            <a:off x="5268191" y="1215739"/>
            <a:ext cx="6560125" cy="4104410"/>
          </a:xfrm>
          <a:prstGeom prst="roundRect">
            <a:avLst/>
          </a:prstGeom>
          <a:solidFill>
            <a:srgbClr val="AAAFC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r>
              <a:rPr lang="nl-NL" b="1"/>
              <a:t>6. Follow up</a:t>
            </a:r>
          </a:p>
          <a:p>
            <a:pPr marL="285750" indent="-285750">
              <a:buFont typeface="Wingdings" panose="05000000000000000000" pitchFamily="2" charset="2"/>
              <a:buChar char="§"/>
            </a:pPr>
            <a:r>
              <a:rPr lang="en-US"/>
              <a:t>So far in the process, all steps have been directed at measuring data quality. Though this in itself may be enough on some occasions, usually we will want to improve data quality too, once we become aware of existing issues.</a:t>
            </a:r>
          </a:p>
          <a:p>
            <a:pPr marL="285750" indent="-285750">
              <a:buFont typeface="Wingdings" panose="05000000000000000000" pitchFamily="2" charset="2"/>
              <a:buChar char="§"/>
            </a:pPr>
            <a:r>
              <a:rPr lang="en-US"/>
              <a:t>Follow-up actions can be initiated directly after identification (data profiling), or based on DQ results that were reported by the system.</a:t>
            </a:r>
          </a:p>
          <a:p>
            <a:pPr marL="285750" indent="-285750">
              <a:buFont typeface="Wingdings" panose="05000000000000000000" pitchFamily="2" charset="2"/>
              <a:buChar char="§"/>
            </a:pPr>
            <a:r>
              <a:rPr lang="en-US"/>
              <a:t>New, previously unknown data problems can also lead to implementation of new screens and error handling measures.</a:t>
            </a:r>
            <a:endParaRPr lang="en-US">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82076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0D95-6A7E-49A0-9CE5-7BF5C20D24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132732-7A9F-4E39-AE8F-7B327CDEA86B}"/>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BCAC904-DE50-41F9-AA02-47B629DFDF1C}"/>
              </a:ext>
            </a:extLst>
          </p:cNvPr>
          <p:cNvSpPr>
            <a:spLocks noGrp="1"/>
          </p:cNvSpPr>
          <p:nvPr>
            <p:ph sz="half" idx="2"/>
          </p:nvPr>
        </p:nvSpPr>
        <p:spPr/>
        <p:txBody>
          <a:bodyPr/>
          <a:lstStyle/>
          <a:p>
            <a:endParaRPr lang="en-US"/>
          </a:p>
        </p:txBody>
      </p:sp>
      <p:pic>
        <p:nvPicPr>
          <p:cNvPr id="6" name="Picture 2" descr="Data Quality Implementation in Data Warehouses | Toptal">
            <a:extLst>
              <a:ext uri="{FF2B5EF4-FFF2-40B4-BE49-F238E27FC236}">
                <a16:creationId xmlns:a16="http://schemas.microsoft.com/office/drawing/2014/main" id="{0F387091-B943-4DC6-AA54-2C292A29B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631"/>
            <a:ext cx="12192000" cy="640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1660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5FE1-ADDD-4027-8708-DEB4BCBF91B0}"/>
              </a:ext>
            </a:extLst>
          </p:cNvPr>
          <p:cNvSpPr>
            <a:spLocks noGrp="1"/>
          </p:cNvSpPr>
          <p:nvPr>
            <p:ph type="title"/>
          </p:nvPr>
        </p:nvSpPr>
        <p:spPr/>
        <p:txBody>
          <a:bodyPr/>
          <a:lstStyle/>
          <a:p>
            <a:r>
              <a:rPr lang="en-US" err="1"/>
              <a:t>Kapstokjes</a:t>
            </a:r>
            <a:r>
              <a:rPr lang="en-US"/>
              <a:t>: in </a:t>
            </a:r>
            <a:r>
              <a:rPr lang="en-US" err="1"/>
              <a:t>welke</a:t>
            </a:r>
            <a:r>
              <a:rPr lang="en-US"/>
              <a:t> </a:t>
            </a:r>
            <a:r>
              <a:rPr lang="en-US" err="1"/>
              <a:t>fase</a:t>
            </a:r>
            <a:r>
              <a:rPr lang="en-US"/>
              <a:t> </a:t>
            </a:r>
            <a:r>
              <a:rPr lang="en-US" err="1"/>
              <a:t>welke</a:t>
            </a:r>
            <a:r>
              <a:rPr lang="en-US"/>
              <a:t> </a:t>
            </a:r>
            <a:r>
              <a:rPr lang="en-US" err="1"/>
              <a:t>vormen</a:t>
            </a:r>
            <a:r>
              <a:rPr lang="en-US"/>
              <a:t> van quality checks?</a:t>
            </a:r>
          </a:p>
        </p:txBody>
      </p:sp>
      <p:sp>
        <p:nvSpPr>
          <p:cNvPr id="3" name="Content Placeholder 2">
            <a:extLst>
              <a:ext uri="{FF2B5EF4-FFF2-40B4-BE49-F238E27FC236}">
                <a16:creationId xmlns:a16="http://schemas.microsoft.com/office/drawing/2014/main" id="{EFEDCEDF-B716-4164-8268-AADF6ACC09DC}"/>
              </a:ext>
            </a:extLst>
          </p:cNvPr>
          <p:cNvSpPr>
            <a:spLocks noGrp="1"/>
          </p:cNvSpPr>
          <p:nvPr>
            <p:ph idx="1"/>
          </p:nvPr>
        </p:nvSpPr>
        <p:spPr/>
        <p:txBody>
          <a:bodyPr/>
          <a:lstStyle/>
          <a:p>
            <a:r>
              <a:rPr lang="en-US"/>
              <a:t>Project development phase</a:t>
            </a:r>
          </a:p>
          <a:p>
            <a:pPr lvl="1"/>
            <a:endParaRPr lang="en-US"/>
          </a:p>
          <a:p>
            <a:r>
              <a:rPr lang="en-US"/>
              <a:t>Validation phase before go live (data validation framework)</a:t>
            </a:r>
          </a:p>
          <a:p>
            <a:r>
              <a:rPr lang="en-US"/>
              <a:t>Monitoring after go live</a:t>
            </a:r>
          </a:p>
        </p:txBody>
      </p:sp>
    </p:spTree>
    <p:extLst>
      <p:ext uri="{BB962C8B-B14F-4D97-AF65-F5344CB8AC3E}">
        <p14:creationId xmlns:p14="http://schemas.microsoft.com/office/powerpoint/2010/main" val="42748166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4C9A5-05CA-4491-9F2E-F19FBAA1E235}"/>
              </a:ext>
            </a:extLst>
          </p:cNvPr>
          <p:cNvSpPr>
            <a:spLocks noGrp="1"/>
          </p:cNvSpPr>
          <p:nvPr>
            <p:ph type="title"/>
          </p:nvPr>
        </p:nvSpPr>
        <p:spPr>
          <a:xfrm>
            <a:off x="576000" y="1312225"/>
            <a:ext cx="11076923" cy="1303809"/>
          </a:xfrm>
        </p:spPr>
        <p:txBody>
          <a:bodyPr/>
          <a:lstStyle/>
          <a:p>
            <a:r>
              <a:rPr lang="en-US"/>
              <a:t>Why should you implement a data quality framework?</a:t>
            </a:r>
          </a:p>
        </p:txBody>
      </p:sp>
    </p:spTree>
    <p:extLst>
      <p:ext uri="{BB962C8B-B14F-4D97-AF65-F5344CB8AC3E}">
        <p14:creationId xmlns:p14="http://schemas.microsoft.com/office/powerpoint/2010/main" val="3052161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D5BFA-E084-4353-A3DE-144AED28215B}"/>
              </a:ext>
            </a:extLst>
          </p:cNvPr>
          <p:cNvSpPr>
            <a:spLocks noGrp="1"/>
          </p:cNvSpPr>
          <p:nvPr>
            <p:ph type="title"/>
          </p:nvPr>
        </p:nvSpPr>
        <p:spPr/>
        <p:txBody>
          <a:bodyPr/>
          <a:lstStyle/>
          <a:p>
            <a:r>
              <a:rPr lang="en-US" err="1"/>
              <a:t>Braindump</a:t>
            </a:r>
            <a:r>
              <a:rPr lang="en-US"/>
              <a:t> René</a:t>
            </a:r>
          </a:p>
        </p:txBody>
      </p:sp>
      <p:sp>
        <p:nvSpPr>
          <p:cNvPr id="3" name="Content Placeholder 2">
            <a:extLst>
              <a:ext uri="{FF2B5EF4-FFF2-40B4-BE49-F238E27FC236}">
                <a16:creationId xmlns:a16="http://schemas.microsoft.com/office/drawing/2014/main" id="{14B43B2B-552E-4987-AA23-9D85E7B14330}"/>
              </a:ext>
            </a:extLst>
          </p:cNvPr>
          <p:cNvSpPr>
            <a:spLocks noGrp="1"/>
          </p:cNvSpPr>
          <p:nvPr>
            <p:ph idx="1"/>
          </p:nvPr>
        </p:nvSpPr>
        <p:spPr/>
        <p:txBody>
          <a:bodyPr/>
          <a:lstStyle/>
          <a:p>
            <a:r>
              <a:rPr lang="en-US" sz="1800" err="1"/>
              <a:t>Uitbreidbaarheid</a:t>
            </a:r>
            <a:r>
              <a:rPr lang="en-US" sz="1800"/>
              <a:t> / </a:t>
            </a:r>
            <a:r>
              <a:rPr lang="en-US" sz="1800" err="1"/>
              <a:t>Aanpasbaarheid</a:t>
            </a:r>
            <a:r>
              <a:rPr lang="en-US" sz="1800"/>
              <a:t> </a:t>
            </a:r>
            <a:r>
              <a:rPr lang="en-US" sz="1800" err="1"/>
              <a:t>vh</a:t>
            </a:r>
            <a:r>
              <a:rPr lang="en-US" sz="1800"/>
              <a:t> </a:t>
            </a:r>
            <a:r>
              <a:rPr lang="en-US" sz="1800" err="1"/>
              <a:t>raamwerk</a:t>
            </a:r>
            <a:endParaRPr lang="en-US" sz="1800"/>
          </a:p>
          <a:p>
            <a:r>
              <a:rPr lang="en-US" sz="1800"/>
              <a:t>DQC </a:t>
            </a:r>
            <a:r>
              <a:rPr lang="en-US" sz="1800" err="1"/>
              <a:t>tbv</a:t>
            </a:r>
            <a:r>
              <a:rPr lang="en-US" sz="1800"/>
              <a:t> SDLC: </a:t>
            </a:r>
            <a:r>
              <a:rPr lang="en-US" sz="1800" err="1"/>
              <a:t>bijv</a:t>
            </a:r>
            <a:r>
              <a:rPr lang="en-US" sz="1800"/>
              <a:t> </a:t>
            </a:r>
            <a:r>
              <a:rPr lang="en-US" sz="1800" err="1"/>
              <a:t>tbv</a:t>
            </a:r>
            <a:r>
              <a:rPr lang="en-US" sz="1800"/>
              <a:t> </a:t>
            </a:r>
            <a:r>
              <a:rPr lang="en-US" sz="1800" err="1"/>
              <a:t>systeemtest</a:t>
            </a:r>
            <a:endParaRPr lang="en-US" sz="1800"/>
          </a:p>
          <a:p>
            <a:r>
              <a:rPr lang="en-US" sz="1800"/>
              <a:t>Feedback loop:</a:t>
            </a:r>
          </a:p>
          <a:p>
            <a:pPr lvl="1"/>
            <a:r>
              <a:rPr lang="en-US" sz="1600"/>
              <a:t>DQ Issues </a:t>
            </a:r>
            <a:r>
              <a:rPr lang="en-US" sz="1600" err="1"/>
              <a:t>terugkoppelen</a:t>
            </a:r>
            <a:r>
              <a:rPr lang="en-US" sz="1600"/>
              <a:t> </a:t>
            </a:r>
            <a:r>
              <a:rPr lang="en-US" sz="1600" err="1"/>
              <a:t>naar</a:t>
            </a:r>
            <a:r>
              <a:rPr lang="en-US" sz="1600"/>
              <a:t> </a:t>
            </a:r>
            <a:r>
              <a:rPr lang="en-US" sz="1600" err="1"/>
              <a:t>een</a:t>
            </a:r>
            <a:r>
              <a:rPr lang="en-US" sz="1600"/>
              <a:t> data management </a:t>
            </a:r>
            <a:r>
              <a:rPr lang="en-US" sz="1600" err="1"/>
              <a:t>oplossing</a:t>
            </a:r>
            <a:r>
              <a:rPr lang="en-US" sz="1600"/>
              <a:t>, </a:t>
            </a:r>
            <a:r>
              <a:rPr lang="en-US" sz="1600" err="1"/>
              <a:t>waarin</a:t>
            </a:r>
            <a:r>
              <a:rPr lang="en-US" sz="1600"/>
              <a:t> issues </a:t>
            </a:r>
            <a:r>
              <a:rPr lang="en-US" sz="1600" err="1"/>
              <a:t>aan</a:t>
            </a:r>
            <a:r>
              <a:rPr lang="en-US" sz="1600"/>
              <a:t> data stewards </a:t>
            </a:r>
            <a:r>
              <a:rPr lang="en-US" sz="1600" err="1"/>
              <a:t>worden</a:t>
            </a:r>
            <a:r>
              <a:rPr lang="en-US" sz="1600"/>
              <a:t> </a:t>
            </a:r>
            <a:r>
              <a:rPr lang="en-US" sz="1600" err="1"/>
              <a:t>toegewezen</a:t>
            </a:r>
            <a:r>
              <a:rPr lang="en-US" sz="1600"/>
              <a:t>, die </a:t>
            </a:r>
            <a:r>
              <a:rPr lang="en-US" sz="1600" err="1"/>
              <a:t>ervoor</a:t>
            </a:r>
            <a:r>
              <a:rPr lang="en-US" sz="1600"/>
              <a:t> </a:t>
            </a:r>
            <a:r>
              <a:rPr lang="en-US" sz="1600" err="1"/>
              <a:t>moeten</a:t>
            </a:r>
            <a:r>
              <a:rPr lang="en-US" sz="1600"/>
              <a:t> </a:t>
            </a:r>
            <a:r>
              <a:rPr lang="en-US" sz="1600" err="1"/>
              <a:t>zorgen</a:t>
            </a:r>
            <a:r>
              <a:rPr lang="en-US" sz="1600"/>
              <a:t> </a:t>
            </a:r>
            <a:r>
              <a:rPr lang="en-US" sz="1600" err="1"/>
              <a:t>dat</a:t>
            </a:r>
            <a:r>
              <a:rPr lang="en-US" sz="1600"/>
              <a:t> het issue </a:t>
            </a:r>
            <a:r>
              <a:rPr lang="en-US" sz="1600" err="1"/>
              <a:t>wordt</a:t>
            </a:r>
            <a:r>
              <a:rPr lang="en-US" sz="1600"/>
              <a:t> </a:t>
            </a:r>
            <a:r>
              <a:rPr lang="en-US" sz="1600" err="1"/>
              <a:t>opgelost</a:t>
            </a:r>
            <a:endParaRPr lang="en-US" sz="1600"/>
          </a:p>
          <a:p>
            <a:r>
              <a:rPr lang="en-US" sz="1800"/>
              <a:t>DQ Dashboard: </a:t>
            </a:r>
            <a:r>
              <a:rPr lang="en-US" sz="1800" err="1"/>
              <a:t>voorbeeld</a:t>
            </a:r>
            <a:r>
              <a:rPr lang="en-US" sz="1800"/>
              <a:t>?</a:t>
            </a:r>
          </a:p>
          <a:p>
            <a:r>
              <a:rPr lang="en-US" sz="1800"/>
              <a:t>DQC’s van </a:t>
            </a:r>
            <a:r>
              <a:rPr lang="en-US" sz="1800" err="1"/>
              <a:t>brondata</a:t>
            </a:r>
            <a:r>
              <a:rPr lang="en-US" sz="1800"/>
              <a:t> vs DQC van data </a:t>
            </a:r>
            <a:r>
              <a:rPr lang="en-US" sz="1800" err="1"/>
              <a:t>binnen</a:t>
            </a:r>
            <a:r>
              <a:rPr lang="en-US" sz="1800"/>
              <a:t> het </a:t>
            </a:r>
            <a:r>
              <a:rPr lang="en-US" sz="1800" err="1"/>
              <a:t>dwh</a:t>
            </a:r>
            <a:endParaRPr lang="en-US" sz="1800"/>
          </a:p>
          <a:p>
            <a:r>
              <a:rPr lang="en-US" sz="1800"/>
              <a:t>DQC: row vs set level (</a:t>
            </a:r>
            <a:r>
              <a:rPr lang="en-US" sz="1800" err="1"/>
              <a:t>bijv</a:t>
            </a:r>
            <a:r>
              <a:rPr lang="en-US" sz="1800"/>
              <a:t>. Distribution controls)</a:t>
            </a:r>
          </a:p>
          <a:p>
            <a:r>
              <a:rPr lang="en-US" sz="1800"/>
              <a:t>AI </a:t>
            </a:r>
            <a:r>
              <a:rPr lang="en-US" sz="1800" err="1"/>
              <a:t>tbv</a:t>
            </a:r>
            <a:r>
              <a:rPr lang="en-US" sz="1800"/>
              <a:t> DQC?</a:t>
            </a:r>
          </a:p>
          <a:p>
            <a:r>
              <a:rPr lang="en-US" sz="1800" err="1"/>
              <a:t>Functioneel</a:t>
            </a:r>
            <a:r>
              <a:rPr lang="en-US" sz="1800"/>
              <a:t> vs </a:t>
            </a:r>
            <a:r>
              <a:rPr lang="en-US" sz="1800" err="1"/>
              <a:t>technische</a:t>
            </a:r>
            <a:r>
              <a:rPr lang="en-US" sz="1800"/>
              <a:t> </a:t>
            </a:r>
            <a:r>
              <a:rPr lang="en-US" sz="1800" err="1"/>
              <a:t>controles</a:t>
            </a:r>
            <a:endParaRPr lang="en-US" sz="1800"/>
          </a:p>
          <a:p>
            <a:r>
              <a:rPr lang="en-US" sz="1800"/>
              <a:t>Hoe </a:t>
            </a:r>
            <a:r>
              <a:rPr lang="en-US" sz="1800" err="1"/>
              <a:t>ziet</a:t>
            </a:r>
            <a:r>
              <a:rPr lang="en-US" sz="1800"/>
              <a:t> </a:t>
            </a:r>
            <a:r>
              <a:rPr lang="en-US" sz="1800" err="1"/>
              <a:t>volgens</a:t>
            </a:r>
            <a:r>
              <a:rPr lang="en-US" sz="1800"/>
              <a:t> HSO </a:t>
            </a:r>
            <a:r>
              <a:rPr lang="en-US" sz="1800" err="1"/>
              <a:t>een</a:t>
            </a:r>
            <a:r>
              <a:rPr lang="en-US" sz="1800"/>
              <a:t> DM </a:t>
            </a:r>
            <a:r>
              <a:rPr lang="en-US" sz="1800" err="1"/>
              <a:t>organisatie</a:t>
            </a:r>
            <a:r>
              <a:rPr lang="en-US" sz="1800"/>
              <a:t> </a:t>
            </a:r>
            <a:r>
              <a:rPr lang="en-US" sz="1800" err="1"/>
              <a:t>eruit</a:t>
            </a:r>
            <a:r>
              <a:rPr lang="en-US" sz="1800"/>
              <a:t>:</a:t>
            </a:r>
          </a:p>
          <a:p>
            <a:pPr lvl="1"/>
            <a:r>
              <a:rPr lang="en-US" sz="1600"/>
              <a:t>Data Stewards</a:t>
            </a:r>
          </a:p>
          <a:p>
            <a:pPr lvl="1"/>
            <a:r>
              <a:rPr lang="en-US" sz="1600"/>
              <a:t>Data Owners</a:t>
            </a:r>
          </a:p>
          <a:p>
            <a:pPr lvl="1"/>
            <a:r>
              <a:rPr lang="en-US" sz="1600"/>
              <a:t>CDO</a:t>
            </a:r>
          </a:p>
          <a:p>
            <a:r>
              <a:rPr lang="en-US" sz="1800"/>
              <a:t>DQC met </a:t>
            </a:r>
            <a:r>
              <a:rPr lang="en-US" sz="1800" err="1"/>
              <a:t>bandbreedte</a:t>
            </a:r>
            <a:endParaRPr lang="en-US" sz="1800"/>
          </a:p>
          <a:p>
            <a:r>
              <a:rPr lang="en-US" sz="1800"/>
              <a:t>DQ </a:t>
            </a:r>
            <a:r>
              <a:rPr lang="en-US" sz="1800" err="1"/>
              <a:t>Architectuur</a:t>
            </a:r>
            <a:r>
              <a:rPr lang="en-US" sz="1800"/>
              <a:t>: </a:t>
            </a:r>
            <a:r>
              <a:rPr lang="en-US" sz="1800" err="1"/>
              <a:t>procesplaat</a:t>
            </a:r>
            <a:r>
              <a:rPr lang="en-US" sz="1800"/>
              <a:t> </a:t>
            </a:r>
            <a:r>
              <a:rPr lang="en-US" sz="1800" err="1"/>
              <a:t>en</a:t>
            </a:r>
            <a:r>
              <a:rPr lang="en-US" sz="1800"/>
              <a:t> toolset.</a:t>
            </a:r>
          </a:p>
          <a:p>
            <a:endParaRPr lang="en-US" sz="1800"/>
          </a:p>
        </p:txBody>
      </p:sp>
    </p:spTree>
    <p:extLst>
      <p:ext uri="{BB962C8B-B14F-4D97-AF65-F5344CB8AC3E}">
        <p14:creationId xmlns:p14="http://schemas.microsoft.com/office/powerpoint/2010/main" val="22843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98C89-26AC-43A3-B659-36BC45C892D0}"/>
              </a:ext>
            </a:extLst>
          </p:cNvPr>
          <p:cNvSpPr>
            <a:spLocks noGrp="1"/>
          </p:cNvSpPr>
          <p:nvPr>
            <p:ph type="title"/>
          </p:nvPr>
        </p:nvSpPr>
        <p:spPr/>
        <p:txBody>
          <a:bodyPr/>
          <a:lstStyle/>
          <a:p>
            <a:r>
              <a:rPr lang="en-US" b="1"/>
              <a:t>Consequences of poor data quality</a:t>
            </a:r>
          </a:p>
        </p:txBody>
      </p:sp>
      <p:sp>
        <p:nvSpPr>
          <p:cNvPr id="5" name="TextBox 4">
            <a:extLst>
              <a:ext uri="{FF2B5EF4-FFF2-40B4-BE49-F238E27FC236}">
                <a16:creationId xmlns:a16="http://schemas.microsoft.com/office/drawing/2014/main" id="{490DB9A7-5C36-40E3-BE79-3B75213E239B}"/>
              </a:ext>
            </a:extLst>
          </p:cNvPr>
          <p:cNvSpPr txBox="1">
            <a:spLocks/>
          </p:cNvSpPr>
          <p:nvPr/>
        </p:nvSpPr>
        <p:spPr>
          <a:xfrm>
            <a:off x="573009" y="3186895"/>
            <a:ext cx="1886509" cy="1631216"/>
          </a:xfrm>
          <a:prstGeom prst="rect">
            <a:avLst/>
          </a:prstGeom>
          <a:noFill/>
        </p:spPr>
        <p:txBody>
          <a:bodyPr wrap="square" rtlCol="0">
            <a:spAutoFit/>
          </a:bodyPr>
          <a:lstStyle/>
          <a:p>
            <a:pPr algn="ctr"/>
            <a:r>
              <a:rPr lang="en-US" sz="1600" b="1">
                <a:solidFill>
                  <a:srgbClr val="00395F"/>
                </a:solidFill>
                <a:latin typeface="Segoe UI" panose="020B0502040204020203" pitchFamily="34" charset="0"/>
                <a:ea typeface="Segoe UI" panose="020B0502040204020203" pitchFamily="34" charset="0"/>
                <a:cs typeface="Segoe UI" panose="020B0502040204020203" pitchFamily="34" charset="0"/>
              </a:rPr>
              <a:t>$3.1 TRILLION</a:t>
            </a:r>
          </a:p>
          <a:p>
            <a:pPr algn="ctr"/>
            <a:endParaRPr lang="en-US" sz="1400">
              <a:solidFill>
                <a:srgbClr val="00395F"/>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Businesses in the USA lose $3.1 trillion annually due to poor-quality data. </a:t>
            </a: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(IBM)</a:t>
            </a:r>
          </a:p>
        </p:txBody>
      </p:sp>
      <p:sp>
        <p:nvSpPr>
          <p:cNvPr id="7" name="TextBox 6">
            <a:extLst>
              <a:ext uri="{FF2B5EF4-FFF2-40B4-BE49-F238E27FC236}">
                <a16:creationId xmlns:a16="http://schemas.microsoft.com/office/drawing/2014/main" id="{42F36473-9C15-41EC-BDB6-8B8E949465F5}"/>
              </a:ext>
            </a:extLst>
          </p:cNvPr>
          <p:cNvSpPr txBox="1">
            <a:spLocks/>
          </p:cNvSpPr>
          <p:nvPr/>
        </p:nvSpPr>
        <p:spPr>
          <a:xfrm>
            <a:off x="7288467" y="3186894"/>
            <a:ext cx="1952713" cy="1661993"/>
          </a:xfrm>
          <a:prstGeom prst="rect">
            <a:avLst/>
          </a:prstGeom>
          <a:noFill/>
        </p:spPr>
        <p:txBody>
          <a:bodyPr wrap="square" rtlCol="0">
            <a:spAutoFit/>
          </a:bodyPr>
          <a:lstStyle/>
          <a:p>
            <a:pPr algn="ctr"/>
            <a:r>
              <a:rPr lang="en-US" sz="1600" b="1">
                <a:solidFill>
                  <a:srgbClr val="00395F"/>
                </a:solidFill>
                <a:latin typeface="Segoe UI" panose="020B0502040204020203" pitchFamily="34" charset="0"/>
                <a:ea typeface="Segoe UI" panose="020B0502040204020203" pitchFamily="34" charset="0"/>
                <a:cs typeface="Segoe UI" panose="020B0502040204020203" pitchFamily="34" charset="0"/>
              </a:rPr>
              <a:t>20-30% OF EXPENSES</a:t>
            </a:r>
          </a:p>
          <a:p>
            <a:pPr algn="ctr"/>
            <a:endParaRPr lang="en-US" sz="1400">
              <a:solidFill>
                <a:srgbClr val="00395F"/>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20-30% of operational expenses are directly related to bad data.</a:t>
            </a: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(Pragmatic Works)</a:t>
            </a:r>
          </a:p>
        </p:txBody>
      </p:sp>
      <p:sp>
        <p:nvSpPr>
          <p:cNvPr id="9" name="TextBox 8">
            <a:extLst>
              <a:ext uri="{FF2B5EF4-FFF2-40B4-BE49-F238E27FC236}">
                <a16:creationId xmlns:a16="http://schemas.microsoft.com/office/drawing/2014/main" id="{CC8072BF-E8E4-40F2-9DF7-53690A09235A}"/>
              </a:ext>
            </a:extLst>
          </p:cNvPr>
          <p:cNvSpPr txBox="1">
            <a:spLocks/>
          </p:cNvSpPr>
          <p:nvPr/>
        </p:nvSpPr>
        <p:spPr>
          <a:xfrm>
            <a:off x="2777253" y="3186894"/>
            <a:ext cx="1952714" cy="1846659"/>
          </a:xfrm>
          <a:prstGeom prst="rect">
            <a:avLst/>
          </a:prstGeom>
          <a:noFill/>
        </p:spPr>
        <p:txBody>
          <a:bodyPr wrap="square" rtlCol="0">
            <a:spAutoFit/>
          </a:bodyPr>
          <a:lstStyle/>
          <a:p>
            <a:pPr algn="ctr"/>
            <a:r>
              <a:rPr lang="en-US" sz="1600" b="1">
                <a:solidFill>
                  <a:srgbClr val="00395F"/>
                </a:solidFill>
                <a:latin typeface="Segoe UI" panose="020B0502040204020203" pitchFamily="34" charset="0"/>
                <a:ea typeface="Segoe UI" panose="020B0502040204020203" pitchFamily="34" charset="0"/>
                <a:cs typeface="Segoe UI" panose="020B0502040204020203" pitchFamily="34" charset="0"/>
              </a:rPr>
              <a:t>$15 MILLION</a:t>
            </a:r>
          </a:p>
          <a:p>
            <a:pPr algn="ctr"/>
            <a:endParaRPr lang="en-US" sz="1400">
              <a:solidFill>
                <a:srgbClr val="3C3C3C"/>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Organizations believe poor data quality to be responsible for an average of $15m per year in losses.</a:t>
            </a: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(Gartner)</a:t>
            </a:r>
          </a:p>
        </p:txBody>
      </p:sp>
      <p:sp>
        <p:nvSpPr>
          <p:cNvPr id="10" name="TextBox 9">
            <a:extLst>
              <a:ext uri="{FF2B5EF4-FFF2-40B4-BE49-F238E27FC236}">
                <a16:creationId xmlns:a16="http://schemas.microsoft.com/office/drawing/2014/main" id="{A33FBF35-781E-4B15-B498-5ED643C7CA49}"/>
              </a:ext>
            </a:extLst>
          </p:cNvPr>
          <p:cNvSpPr txBox="1">
            <a:spLocks/>
          </p:cNvSpPr>
          <p:nvPr/>
        </p:nvSpPr>
        <p:spPr>
          <a:xfrm>
            <a:off x="4980039" y="3186894"/>
            <a:ext cx="2010083" cy="1846659"/>
          </a:xfrm>
          <a:prstGeom prst="rect">
            <a:avLst/>
          </a:prstGeom>
          <a:noFill/>
        </p:spPr>
        <p:txBody>
          <a:bodyPr wrap="square" rtlCol="0">
            <a:spAutoFit/>
          </a:bodyPr>
          <a:lstStyle/>
          <a:p>
            <a:pPr algn="ctr"/>
            <a:r>
              <a:rPr lang="en-US" sz="1600" b="1">
                <a:solidFill>
                  <a:srgbClr val="00395F"/>
                </a:solidFill>
                <a:latin typeface="Segoe UI" panose="020B0502040204020203" pitchFamily="34" charset="0"/>
                <a:ea typeface="Segoe UI" panose="020B0502040204020203" pitchFamily="34" charset="0"/>
                <a:cs typeface="Segoe UI" panose="020B0502040204020203" pitchFamily="34" charset="0"/>
              </a:rPr>
              <a:t>51% OF THE TIME</a:t>
            </a:r>
          </a:p>
          <a:p>
            <a:pPr algn="ctr"/>
            <a:endParaRPr lang="en-US" sz="1400">
              <a:solidFill>
                <a:srgbClr val="00395F"/>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The estimated fraction of time that data scientists spend cleaning and organizing data. </a:t>
            </a: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(Figure Eight)</a:t>
            </a:r>
          </a:p>
        </p:txBody>
      </p:sp>
      <p:sp>
        <p:nvSpPr>
          <p:cNvPr id="12" name="TextBox 11">
            <a:extLst>
              <a:ext uri="{FF2B5EF4-FFF2-40B4-BE49-F238E27FC236}">
                <a16:creationId xmlns:a16="http://schemas.microsoft.com/office/drawing/2014/main" id="{63204491-C3C7-48C9-84C3-0A63671A36A7}"/>
              </a:ext>
            </a:extLst>
          </p:cNvPr>
          <p:cNvSpPr txBox="1">
            <a:spLocks/>
          </p:cNvSpPr>
          <p:nvPr/>
        </p:nvSpPr>
        <p:spPr>
          <a:xfrm>
            <a:off x="9576901" y="3186894"/>
            <a:ext cx="1887060" cy="1877437"/>
          </a:xfrm>
          <a:prstGeom prst="rect">
            <a:avLst/>
          </a:prstGeom>
          <a:noFill/>
        </p:spPr>
        <p:txBody>
          <a:bodyPr wrap="square" rtlCol="0">
            <a:spAutoFit/>
          </a:bodyPr>
          <a:lstStyle/>
          <a:p>
            <a:pPr algn="ctr"/>
            <a:r>
              <a:rPr lang="en-US" sz="1600" b="1">
                <a:solidFill>
                  <a:srgbClr val="00395F"/>
                </a:solidFill>
                <a:latin typeface="Segoe UI" panose="020B0502040204020203" pitchFamily="34" charset="0"/>
                <a:ea typeface="Segoe UI" panose="020B0502040204020203" pitchFamily="34" charset="0"/>
                <a:cs typeface="Segoe UI" panose="020B0502040204020203" pitchFamily="34" charset="0"/>
              </a:rPr>
              <a:t>60% OF ORGANIZATIONS</a:t>
            </a:r>
          </a:p>
          <a:p>
            <a:pPr algn="ctr"/>
            <a:endParaRPr lang="en-US" sz="1400">
              <a:solidFill>
                <a:srgbClr val="00395F"/>
              </a:solidFill>
              <a:latin typeface="Segoe UI" panose="020B0502040204020203" pitchFamily="34" charset="0"/>
              <a:ea typeface="Segoe UI" panose="020B0502040204020203" pitchFamily="34" charset="0"/>
              <a:cs typeface="Segoe UI" panose="020B0502040204020203" pitchFamily="34" charset="0"/>
            </a:endParaRP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60% of organizations don’t measure the annual financial cost of poor-quality data.</a:t>
            </a:r>
          </a:p>
          <a:p>
            <a:pPr algn="ctr"/>
            <a:r>
              <a:rPr lang="en-US" sz="1400">
                <a:solidFill>
                  <a:srgbClr val="00395F"/>
                </a:solidFill>
                <a:latin typeface="Segoe UI" panose="020B0502040204020203" pitchFamily="34" charset="0"/>
                <a:ea typeface="Segoe UI" panose="020B0502040204020203" pitchFamily="34" charset="0"/>
                <a:cs typeface="Segoe UI" panose="020B0502040204020203" pitchFamily="34" charset="0"/>
              </a:rPr>
              <a:t>(Gartner)</a:t>
            </a:r>
          </a:p>
        </p:txBody>
      </p:sp>
      <p:sp>
        <p:nvSpPr>
          <p:cNvPr id="3" name="Rechthoek 2">
            <a:extLst>
              <a:ext uri="{FF2B5EF4-FFF2-40B4-BE49-F238E27FC236}">
                <a16:creationId xmlns:a16="http://schemas.microsoft.com/office/drawing/2014/main" id="{C13E3D21-D3AE-4FD8-9407-DF0717E15946}"/>
              </a:ext>
            </a:extLst>
          </p:cNvPr>
          <p:cNvSpPr>
            <a:spLocks/>
          </p:cNvSpPr>
          <p:nvPr/>
        </p:nvSpPr>
        <p:spPr>
          <a:xfrm>
            <a:off x="1003521" y="2253275"/>
            <a:ext cx="988964" cy="738200"/>
          </a:xfrm>
          <a:prstGeom prst="rect">
            <a:avLst/>
          </a:prstGeom>
          <a:solidFill>
            <a:srgbClr val="0039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01</a:t>
            </a:r>
            <a:endParaRPr lang="nl-NL" sz="2400" b="1">
              <a:latin typeface="Segoe UI" panose="020B0502040204020203" pitchFamily="34" charset="0"/>
              <a:ea typeface="Segoe UI" panose="020B0502040204020203" pitchFamily="34" charset="0"/>
              <a:cs typeface="Segoe UI" panose="020B0502040204020203" pitchFamily="34" charset="0"/>
            </a:endParaRPr>
          </a:p>
        </p:txBody>
      </p:sp>
      <p:sp>
        <p:nvSpPr>
          <p:cNvPr id="19" name="Rechthoek 18">
            <a:extLst>
              <a:ext uri="{FF2B5EF4-FFF2-40B4-BE49-F238E27FC236}">
                <a16:creationId xmlns:a16="http://schemas.microsoft.com/office/drawing/2014/main" id="{45C6D2F7-D213-4EC7-9644-641CCB1DEE3D}"/>
              </a:ext>
            </a:extLst>
          </p:cNvPr>
          <p:cNvSpPr>
            <a:spLocks/>
          </p:cNvSpPr>
          <p:nvPr/>
        </p:nvSpPr>
        <p:spPr>
          <a:xfrm>
            <a:off x="3259128" y="2253275"/>
            <a:ext cx="988964" cy="738200"/>
          </a:xfrm>
          <a:prstGeom prst="rect">
            <a:avLst/>
          </a:prstGeom>
          <a:solidFill>
            <a:srgbClr val="99B0BF"/>
          </a:solidFill>
          <a:ln>
            <a:solidFill>
              <a:srgbClr val="99B0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02</a:t>
            </a:r>
            <a:endParaRPr lang="nl-NL" sz="2400">
              <a:latin typeface="Segoe UI" panose="020B0502040204020203" pitchFamily="34" charset="0"/>
              <a:ea typeface="Segoe UI" panose="020B0502040204020203" pitchFamily="34" charset="0"/>
              <a:cs typeface="Segoe UI" panose="020B0502040204020203" pitchFamily="34" charset="0"/>
            </a:endParaRPr>
          </a:p>
        </p:txBody>
      </p:sp>
      <p:sp>
        <p:nvSpPr>
          <p:cNvPr id="22" name="Rechthoek 21">
            <a:extLst>
              <a:ext uri="{FF2B5EF4-FFF2-40B4-BE49-F238E27FC236}">
                <a16:creationId xmlns:a16="http://schemas.microsoft.com/office/drawing/2014/main" id="{43C3EEDE-50E9-440F-BBDE-29E714A12445}"/>
              </a:ext>
            </a:extLst>
          </p:cNvPr>
          <p:cNvSpPr>
            <a:spLocks/>
          </p:cNvSpPr>
          <p:nvPr/>
        </p:nvSpPr>
        <p:spPr>
          <a:xfrm>
            <a:off x="5514735" y="2253275"/>
            <a:ext cx="988964" cy="738200"/>
          </a:xfrm>
          <a:prstGeom prst="rect">
            <a:avLst/>
          </a:prstGeom>
          <a:solidFill>
            <a:srgbClr val="079FC3"/>
          </a:solidFill>
          <a:ln>
            <a:solidFill>
              <a:srgbClr val="079FC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03</a:t>
            </a:r>
            <a:endParaRPr lang="nl-NL" sz="2400">
              <a:latin typeface="Segoe UI" panose="020B0502040204020203" pitchFamily="34" charset="0"/>
              <a:ea typeface="Segoe UI" panose="020B0502040204020203" pitchFamily="34" charset="0"/>
              <a:cs typeface="Segoe UI" panose="020B0502040204020203" pitchFamily="34" charset="0"/>
            </a:endParaRPr>
          </a:p>
        </p:txBody>
      </p:sp>
      <p:sp>
        <p:nvSpPr>
          <p:cNvPr id="25" name="Rechthoek 24">
            <a:extLst>
              <a:ext uri="{FF2B5EF4-FFF2-40B4-BE49-F238E27FC236}">
                <a16:creationId xmlns:a16="http://schemas.microsoft.com/office/drawing/2014/main" id="{251AA81C-D6CC-4FC7-AEDC-3B5E1C4B696F}"/>
              </a:ext>
            </a:extLst>
          </p:cNvPr>
          <p:cNvSpPr>
            <a:spLocks/>
          </p:cNvSpPr>
          <p:nvPr/>
        </p:nvSpPr>
        <p:spPr>
          <a:xfrm>
            <a:off x="7770342" y="2253275"/>
            <a:ext cx="988964" cy="738200"/>
          </a:xfrm>
          <a:prstGeom prst="rect">
            <a:avLst/>
          </a:prstGeom>
          <a:solidFill>
            <a:srgbClr val="008272"/>
          </a:solidFill>
          <a:ln>
            <a:solidFill>
              <a:srgbClr val="00827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04</a:t>
            </a:r>
            <a:endParaRPr lang="nl-NL" sz="2400">
              <a:latin typeface="Segoe UI" panose="020B0502040204020203" pitchFamily="34" charset="0"/>
              <a:ea typeface="Segoe UI" panose="020B0502040204020203" pitchFamily="34" charset="0"/>
              <a:cs typeface="Segoe UI" panose="020B0502040204020203" pitchFamily="34" charset="0"/>
            </a:endParaRPr>
          </a:p>
        </p:txBody>
      </p:sp>
      <p:sp>
        <p:nvSpPr>
          <p:cNvPr id="26" name="Rechthoek 25">
            <a:extLst>
              <a:ext uri="{FF2B5EF4-FFF2-40B4-BE49-F238E27FC236}">
                <a16:creationId xmlns:a16="http://schemas.microsoft.com/office/drawing/2014/main" id="{58B6E865-5CCC-42D0-98BD-9D6AC8F8D972}"/>
              </a:ext>
            </a:extLst>
          </p:cNvPr>
          <p:cNvSpPr>
            <a:spLocks/>
          </p:cNvSpPr>
          <p:nvPr/>
        </p:nvSpPr>
        <p:spPr>
          <a:xfrm>
            <a:off x="10025949" y="2253275"/>
            <a:ext cx="988964" cy="738200"/>
          </a:xfrm>
          <a:prstGeom prst="rect">
            <a:avLst/>
          </a:prstGeom>
          <a:solidFill>
            <a:srgbClr val="00B294"/>
          </a:solidFill>
          <a:ln>
            <a:solidFill>
              <a:srgbClr val="00B2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r>
              <a:rPr lang="en-US" sz="2400" b="1">
                <a:latin typeface="Segoe UI" panose="020B0502040204020203" pitchFamily="34" charset="0"/>
                <a:ea typeface="Segoe UI" panose="020B0502040204020203" pitchFamily="34" charset="0"/>
                <a:cs typeface="Segoe UI" panose="020B0502040204020203" pitchFamily="34" charset="0"/>
              </a:rPr>
              <a:t>05</a:t>
            </a:r>
            <a:endParaRPr lang="nl-NL" sz="2400">
              <a:latin typeface="Segoe UI" panose="020B0502040204020203" pitchFamily="34" charset="0"/>
              <a:ea typeface="Segoe UI" panose="020B0502040204020203" pitchFamily="34" charset="0"/>
              <a:cs typeface="Segoe UI" panose="020B0502040204020203" pitchFamily="34" charset="0"/>
            </a:endParaRPr>
          </a:p>
        </p:txBody>
      </p:sp>
      <p:sp>
        <p:nvSpPr>
          <p:cNvPr id="27" name="Textfeld 17">
            <a:extLst>
              <a:ext uri="{FF2B5EF4-FFF2-40B4-BE49-F238E27FC236}">
                <a16:creationId xmlns:a16="http://schemas.microsoft.com/office/drawing/2014/main" id="{F1910893-857F-4915-8D8F-835E25CD79E9}"/>
              </a:ext>
            </a:extLst>
          </p:cNvPr>
          <p:cNvSpPr txBox="1"/>
          <p:nvPr/>
        </p:nvSpPr>
        <p:spPr>
          <a:xfrm>
            <a:off x="553846" y="759547"/>
            <a:ext cx="3811344" cy="427425"/>
          </a:xfrm>
          <a:prstGeom prst="rect">
            <a:avLst/>
          </a:prstGeom>
          <a:noFill/>
        </p:spPr>
        <p:txBody>
          <a:bodyPr wrap="square" rtlCol="0">
            <a:spAutoFit/>
          </a:bodyPr>
          <a:lstStyle/>
          <a:p>
            <a:pPr>
              <a:lnSpc>
                <a:spcPct val="120000"/>
              </a:lnSpc>
            </a:pPr>
            <a:r>
              <a:rPr lang="en-US" sz="2000" b="1">
                <a:solidFill>
                  <a:srgbClr val="079FC3"/>
                </a:solidFill>
                <a:latin typeface="Segoe UI" panose="020B0502040204020203" pitchFamily="34" charset="0"/>
                <a:ea typeface="Segoe UI" panose="020B0502040204020203" pitchFamily="34" charset="0"/>
                <a:cs typeface="Segoe UI" panose="020B0502040204020203" pitchFamily="34" charset="0"/>
              </a:rPr>
              <a:t>By the numbers</a:t>
            </a:r>
          </a:p>
        </p:txBody>
      </p:sp>
    </p:spTree>
    <p:extLst>
      <p:ext uri="{BB962C8B-B14F-4D97-AF65-F5344CB8AC3E}">
        <p14:creationId xmlns:p14="http://schemas.microsoft.com/office/powerpoint/2010/main" val="13651348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701A404-65C8-4381-B931-A94391E59186}"/>
              </a:ext>
            </a:extLst>
          </p:cNvPr>
          <p:cNvGrpSpPr/>
          <p:nvPr/>
        </p:nvGrpSpPr>
        <p:grpSpPr>
          <a:xfrm>
            <a:off x="288757" y="348915"/>
            <a:ext cx="8291133" cy="5776201"/>
            <a:chOff x="7328622" y="2054236"/>
            <a:chExt cx="3664960" cy="2580571"/>
          </a:xfrm>
        </p:grpSpPr>
        <p:pic>
          <p:nvPicPr>
            <p:cNvPr id="5" name="Picture 2" descr="Screen icon PNG and SVG Vector Free Download">
              <a:extLst>
                <a:ext uri="{FF2B5EF4-FFF2-40B4-BE49-F238E27FC236}">
                  <a16:creationId xmlns:a16="http://schemas.microsoft.com/office/drawing/2014/main" id="{AAE1366B-3D84-417F-A4B2-654A13A58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8622" y="2054236"/>
              <a:ext cx="3664960" cy="25805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5A9995-C476-45D1-9A18-2D82AD81D28B}"/>
                </a:ext>
              </a:extLst>
            </p:cNvPr>
            <p:cNvPicPr>
              <a:picLocks noChangeAspect="1"/>
            </p:cNvPicPr>
            <p:nvPr/>
          </p:nvPicPr>
          <p:blipFill rotWithShape="1">
            <a:blip r:embed="rId3"/>
            <a:srcRect l="7482" t="12818" r="8529" b="8774"/>
            <a:stretch/>
          </p:blipFill>
          <p:spPr>
            <a:xfrm>
              <a:off x="7524450" y="2229920"/>
              <a:ext cx="3273303" cy="1691820"/>
            </a:xfrm>
            <a:prstGeom prst="rect">
              <a:avLst/>
            </a:prstGeom>
          </p:spPr>
        </p:pic>
      </p:grpSp>
    </p:spTree>
    <p:extLst>
      <p:ext uri="{BB962C8B-B14F-4D97-AF65-F5344CB8AC3E}">
        <p14:creationId xmlns:p14="http://schemas.microsoft.com/office/powerpoint/2010/main" val="6983653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14C9A5-05CA-4491-9F2E-F19FBAA1E235}"/>
              </a:ext>
            </a:extLst>
          </p:cNvPr>
          <p:cNvSpPr>
            <a:spLocks noGrp="1"/>
          </p:cNvSpPr>
          <p:nvPr>
            <p:ph type="title"/>
          </p:nvPr>
        </p:nvSpPr>
        <p:spPr>
          <a:xfrm>
            <a:off x="576000" y="1312225"/>
            <a:ext cx="11076923" cy="1303809"/>
          </a:xfrm>
        </p:spPr>
        <p:txBody>
          <a:bodyPr/>
          <a:lstStyle/>
          <a:p>
            <a:r>
              <a:rPr lang="en-US"/>
              <a:t>Why should you implement a data quality framework?</a:t>
            </a:r>
          </a:p>
        </p:txBody>
      </p:sp>
    </p:spTree>
    <p:extLst>
      <p:ext uri="{BB962C8B-B14F-4D97-AF65-F5344CB8AC3E}">
        <p14:creationId xmlns:p14="http://schemas.microsoft.com/office/powerpoint/2010/main" val="2759550840"/>
      </p:ext>
    </p:extLst>
  </p:cSld>
  <p:clrMapOvr>
    <a:masterClrMapping/>
  </p:clrMapOvr>
</p:sld>
</file>

<file path=ppt/theme/theme1.xml><?xml version="1.0" encoding="utf-8"?>
<a:theme xmlns:a="http://schemas.openxmlformats.org/drawingml/2006/main" name="HSO2014-07">
  <a:themeElements>
    <a:clrScheme name="HSO 2019">
      <a:dk1>
        <a:srgbClr val="737373"/>
      </a:dk1>
      <a:lt1>
        <a:sysClr val="window" lastClr="FFFFFF"/>
      </a:lt1>
      <a:dk2>
        <a:srgbClr val="44546A"/>
      </a:dk2>
      <a:lt2>
        <a:srgbClr val="E6E6E6"/>
      </a:lt2>
      <a:accent1>
        <a:srgbClr val="00395F"/>
      </a:accent1>
      <a:accent2>
        <a:srgbClr val="079FC3"/>
      </a:accent2>
      <a:accent3>
        <a:srgbClr val="7F9CAF"/>
      </a:accent3>
      <a:accent4>
        <a:srgbClr val="FF8C00"/>
      </a:accent4>
      <a:accent5>
        <a:srgbClr val="F1554B"/>
      </a:accent5>
      <a:accent6>
        <a:srgbClr val="00B294"/>
      </a:accent6>
      <a:hlink>
        <a:srgbClr val="079FC3"/>
      </a:hlink>
      <a:folHlink>
        <a:srgbClr val="079F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395F"/>
        </a:solidFill>
        <a:ln>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defRPr dirty="0" smtClean="0">
            <a:latin typeface="Segoe UI" panose="020B0502040204020203" pitchFamily="34" charset="0"/>
            <a:ea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a:solidFill>
              <a:srgbClr val="3C3C3C"/>
            </a:solidFill>
            <a:latin typeface="Segoe UI" panose="020B0502040204020203" pitchFamily="34" charset="0"/>
            <a:ea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 id="{B1B60F1B-CC9A-4295-8FE7-B80767F71860}" vid="{6AD0F108-2E1B-4FA5-824B-D78DB54C3E21}"/>
    </a:ext>
  </a:extLst>
</a:theme>
</file>

<file path=ppt/theme/theme2.xml><?xml version="1.0" encoding="utf-8"?>
<a:theme xmlns:a="http://schemas.openxmlformats.org/drawingml/2006/main" name="HSO Template Q421">
  <a:themeElements>
    <a:clrScheme name="HSO 2019">
      <a:dk1>
        <a:srgbClr val="737373"/>
      </a:dk1>
      <a:lt1>
        <a:sysClr val="window" lastClr="FFFFFF"/>
      </a:lt1>
      <a:dk2>
        <a:srgbClr val="44546A"/>
      </a:dk2>
      <a:lt2>
        <a:srgbClr val="E6E6E6"/>
      </a:lt2>
      <a:accent1>
        <a:srgbClr val="00395F"/>
      </a:accent1>
      <a:accent2>
        <a:srgbClr val="079FC3"/>
      </a:accent2>
      <a:accent3>
        <a:srgbClr val="7F9CAF"/>
      </a:accent3>
      <a:accent4>
        <a:srgbClr val="FF8C00"/>
      </a:accent4>
      <a:accent5>
        <a:srgbClr val="F1554B"/>
      </a:accent5>
      <a:accent6>
        <a:srgbClr val="00B294"/>
      </a:accent6>
      <a:hlink>
        <a:srgbClr val="079FC3"/>
      </a:hlink>
      <a:folHlink>
        <a:srgbClr val="079FC3"/>
      </a:folHlink>
    </a:clrScheme>
    <a:fontScheme name="HSO Default Seq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395F"/>
        </a:solidFill>
        <a:ln>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defRPr dirty="0" smtClean="0">
            <a:latin typeface="Segoe UI" panose="020B0502040204020203" pitchFamily="34" charset="0"/>
            <a:ea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a:solidFill>
              <a:srgbClr val="3C3C3C"/>
            </a:solidFill>
            <a:latin typeface="Segoe UI" panose="020B0502040204020203" pitchFamily="34" charset="0"/>
            <a:ea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HSO PPT template 2019 final 03202019" id="{D1C6B0EB-473B-402D-BB3A-25C58599C07B}" vid="{EC1FB2D3-4671-41EA-B65B-372F4EB39344}"/>
    </a:ext>
  </a:extLst>
</a:theme>
</file>

<file path=ppt/theme/theme3.xml><?xml version="1.0" encoding="utf-8"?>
<a:theme xmlns:a="http://schemas.openxmlformats.org/drawingml/2006/main" name="1_HSO Template Q421">
  <a:themeElements>
    <a:clrScheme name="HSO 2019">
      <a:dk1>
        <a:srgbClr val="737373"/>
      </a:dk1>
      <a:lt1>
        <a:sysClr val="window" lastClr="FFFFFF"/>
      </a:lt1>
      <a:dk2>
        <a:srgbClr val="44546A"/>
      </a:dk2>
      <a:lt2>
        <a:srgbClr val="E6E6E6"/>
      </a:lt2>
      <a:accent1>
        <a:srgbClr val="00395F"/>
      </a:accent1>
      <a:accent2>
        <a:srgbClr val="079FC3"/>
      </a:accent2>
      <a:accent3>
        <a:srgbClr val="7F9CAF"/>
      </a:accent3>
      <a:accent4>
        <a:srgbClr val="FF8C00"/>
      </a:accent4>
      <a:accent5>
        <a:srgbClr val="F1554B"/>
      </a:accent5>
      <a:accent6>
        <a:srgbClr val="00B294"/>
      </a:accent6>
      <a:hlink>
        <a:srgbClr val="079FC3"/>
      </a:hlink>
      <a:folHlink>
        <a:srgbClr val="079FC3"/>
      </a:folHlink>
    </a:clrScheme>
    <a:fontScheme name="HSO Default Seq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395F"/>
        </a:solidFill>
        <a:ln>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defRPr dirty="0" smtClean="0">
            <a:latin typeface="Segoe UI" panose="020B0502040204020203" pitchFamily="34" charset="0"/>
            <a:ea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a:solidFill>
              <a:srgbClr val="3C3C3C"/>
            </a:solidFill>
            <a:latin typeface="Segoe UI" panose="020B0502040204020203" pitchFamily="34" charset="0"/>
            <a:ea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HSO PPT template 2019 final 03202019" id="{D1C6B0EB-473B-402D-BB3A-25C58599C07B}" vid="{EC1FB2D3-4671-41EA-B65B-372F4EB39344}"/>
    </a:ext>
  </a:extLst>
</a:theme>
</file>

<file path=ppt/theme/theme4.xml><?xml version="1.0" encoding="utf-8"?>
<a:theme xmlns:a="http://schemas.openxmlformats.org/drawingml/2006/main" name="1_HSO2014-07">
  <a:themeElements>
    <a:clrScheme name="HSO 2019">
      <a:dk1>
        <a:srgbClr val="737373"/>
      </a:dk1>
      <a:lt1>
        <a:sysClr val="window" lastClr="FFFFFF"/>
      </a:lt1>
      <a:dk2>
        <a:srgbClr val="44546A"/>
      </a:dk2>
      <a:lt2>
        <a:srgbClr val="E6E6E6"/>
      </a:lt2>
      <a:accent1>
        <a:srgbClr val="00395F"/>
      </a:accent1>
      <a:accent2>
        <a:srgbClr val="079FC3"/>
      </a:accent2>
      <a:accent3>
        <a:srgbClr val="7F9CAF"/>
      </a:accent3>
      <a:accent4>
        <a:srgbClr val="FF8C00"/>
      </a:accent4>
      <a:accent5>
        <a:srgbClr val="F1554B"/>
      </a:accent5>
      <a:accent6>
        <a:srgbClr val="00B294"/>
      </a:accent6>
      <a:hlink>
        <a:srgbClr val="079FC3"/>
      </a:hlink>
      <a:folHlink>
        <a:srgbClr val="079FC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395F"/>
        </a:solidFill>
        <a:ln>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defRPr dirty="0" smtClean="0">
            <a:latin typeface="Segoe UI" panose="020B0502040204020203" pitchFamily="34" charset="0"/>
            <a:ea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a:solidFill>
              <a:srgbClr val="3C3C3C"/>
            </a:solidFill>
            <a:latin typeface="Segoe UI" panose="020B0502040204020203" pitchFamily="34" charset="0"/>
            <a:ea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 id="{B1B60F1B-CC9A-4295-8FE7-B80767F71860}" vid="{6AD0F108-2E1B-4FA5-824B-D78DB54C3E21}"/>
    </a:ext>
  </a:extLst>
</a:theme>
</file>

<file path=ppt/theme/theme5.xml><?xml version="1.0" encoding="utf-8"?>
<a:theme xmlns:a="http://schemas.openxmlformats.org/drawingml/2006/main" name="2_HSO2014-07">
  <a:themeElements>
    <a:clrScheme name="HSO 2014">
      <a:dk1>
        <a:srgbClr val="ECEFF3"/>
      </a:dk1>
      <a:lt1>
        <a:sysClr val="window" lastClr="FFFFFF"/>
      </a:lt1>
      <a:dk2>
        <a:srgbClr val="0A3D8F"/>
      </a:dk2>
      <a:lt2>
        <a:srgbClr val="4D4D4D"/>
      </a:lt2>
      <a:accent1>
        <a:srgbClr val="0A3D8F"/>
      </a:accent1>
      <a:accent2>
        <a:srgbClr val="19283B"/>
      </a:accent2>
      <a:accent3>
        <a:srgbClr val="7FBA00"/>
      </a:accent3>
      <a:accent4>
        <a:srgbClr val="BA141A"/>
      </a:accent4>
      <a:accent5>
        <a:srgbClr val="01A4EF"/>
      </a:accent5>
      <a:accent6>
        <a:srgbClr val="DC3C00"/>
      </a:accent6>
      <a:hlink>
        <a:srgbClr val="0A3D8F"/>
      </a:hlink>
      <a:folHlink>
        <a:srgbClr val="1F49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0" tIns="0" rIns="0" bIns="0" rtlCol="0" anchor="ctr"/>
      <a:lstStyle>
        <a:defPPr algn="ctr">
          <a:defRPr dirty="0" err="1" smtClean="0">
            <a:latin typeface="Segoe UI" panose="020B0502040204020203" pitchFamily="34" charset="0"/>
            <a:ea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a:solidFill>
              <a:srgbClr val="3C3C3C"/>
            </a:solidFill>
            <a:latin typeface="Segoe UI" panose="020B0502040204020203" pitchFamily="34" charset="0"/>
            <a:ea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owerpoint template HSO 2014 FINAL" id="{DD61B46F-AEE6-4A9F-916E-D7A61A8C7D79}" vid="{C6C95E05-CE6F-43AB-A47A-24E7387C1897}"/>
    </a:ext>
  </a:extLst>
</a:theme>
</file>

<file path=ppt/theme/theme6.xml><?xml version="1.0" encoding="utf-8"?>
<a:theme xmlns:a="http://schemas.openxmlformats.org/drawingml/2006/main" name="2_HSO Template Q421">
  <a:themeElements>
    <a:clrScheme name="HSO 2019">
      <a:dk1>
        <a:srgbClr val="737373"/>
      </a:dk1>
      <a:lt1>
        <a:sysClr val="window" lastClr="FFFFFF"/>
      </a:lt1>
      <a:dk2>
        <a:srgbClr val="44546A"/>
      </a:dk2>
      <a:lt2>
        <a:srgbClr val="E6E6E6"/>
      </a:lt2>
      <a:accent1>
        <a:srgbClr val="00395F"/>
      </a:accent1>
      <a:accent2>
        <a:srgbClr val="079FC3"/>
      </a:accent2>
      <a:accent3>
        <a:srgbClr val="7F9CAF"/>
      </a:accent3>
      <a:accent4>
        <a:srgbClr val="FF8C00"/>
      </a:accent4>
      <a:accent5>
        <a:srgbClr val="F1554B"/>
      </a:accent5>
      <a:accent6>
        <a:srgbClr val="00B294"/>
      </a:accent6>
      <a:hlink>
        <a:srgbClr val="079FC3"/>
      </a:hlink>
      <a:folHlink>
        <a:srgbClr val="079FC3"/>
      </a:folHlink>
    </a:clrScheme>
    <a:fontScheme name="HSO Default Seq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395F"/>
        </a:solidFill>
        <a:ln>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lgn="ctr">
          <a:defRPr dirty="0" smtClean="0">
            <a:latin typeface="Segoe UI" panose="020B0502040204020203" pitchFamily="34" charset="0"/>
            <a:ea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a:solidFill>
              <a:srgbClr val="3C3C3C"/>
            </a:solidFill>
            <a:latin typeface="Segoe UI" panose="020B0502040204020203" pitchFamily="34" charset="0"/>
            <a:ea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HSO PPT template 2019 final 03202019" id="{D1C6B0EB-473B-402D-BB3A-25C58599C07B}" vid="{EC1FB2D3-4671-41EA-B65B-372F4EB39344}"/>
    </a:ext>
  </a:extLst>
</a:theme>
</file>

<file path=ppt/theme/theme7.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BEDC4F7440834E830BD23312F2FB32" ma:contentTypeVersion="6" ma:contentTypeDescription="Create a new document." ma:contentTypeScope="" ma:versionID="66624ae43a5b962999dddb26502178b3">
  <xsd:schema xmlns:xsd="http://www.w3.org/2001/XMLSchema" xmlns:xs="http://www.w3.org/2001/XMLSchema" xmlns:p="http://schemas.microsoft.com/office/2006/metadata/properties" xmlns:ns2="e6a817b0-2910-4fa3-8870-842da4129f82" targetNamespace="http://schemas.microsoft.com/office/2006/metadata/properties" ma:root="true" ma:fieldsID="e233cd340db8ff17f641b9d9e7efc2ab" ns2:_="">
    <xsd:import namespace="e6a817b0-2910-4fa3-8870-842da4129f8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a817b0-2910-4fa3-8870-842da4129f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753B5-F631-4951-9494-76912D22732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90D6DE1-75F3-401D-8578-D5A4256196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a817b0-2910-4fa3-8870-842da4129f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B2E6F2-2969-4362-8385-EF40E635A2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6012</Words>
  <Application>Microsoft Office PowerPoint</Application>
  <PresentationFormat>Widescreen</PresentationFormat>
  <Paragraphs>1141</Paragraphs>
  <Slides>91</Slides>
  <Notes>62</Notes>
  <HiddenSlides>5</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91</vt:i4>
      </vt:variant>
    </vt:vector>
  </HeadingPairs>
  <TitlesOfParts>
    <vt:vector size="103" baseType="lpstr">
      <vt:lpstr>-apple-system</vt:lpstr>
      <vt:lpstr>Arial</vt:lpstr>
      <vt:lpstr>Calibri</vt:lpstr>
      <vt:lpstr>Segoe UI</vt:lpstr>
      <vt:lpstr>Times</vt:lpstr>
      <vt:lpstr>Wingdings</vt:lpstr>
      <vt:lpstr>HSO2014-07</vt:lpstr>
      <vt:lpstr>HSO Template Q421</vt:lpstr>
      <vt:lpstr>1_HSO Template Q421</vt:lpstr>
      <vt:lpstr>1_HSO2014-07</vt:lpstr>
      <vt:lpstr>2_HSO2014-07</vt:lpstr>
      <vt:lpstr>2_HSO Template Q421</vt:lpstr>
      <vt:lpstr>HSO Data Quality Framework Rene Nadorp, Daniëlle van Dis, Walter Smetsers</vt:lpstr>
      <vt:lpstr>Content</vt:lpstr>
      <vt:lpstr>Main ambition and goals</vt:lpstr>
      <vt:lpstr>Data quality definition</vt:lpstr>
      <vt:lpstr>Main ambition and goals</vt:lpstr>
      <vt:lpstr>Data quality definition based on two pillars</vt:lpstr>
      <vt:lpstr>From data to business outcomes</vt:lpstr>
      <vt:lpstr>The importance of data quality</vt:lpstr>
      <vt:lpstr>Consequences of poor data quality</vt:lpstr>
      <vt:lpstr>The benefits of data quality</vt:lpstr>
      <vt:lpstr>Main ambition and goals</vt:lpstr>
      <vt:lpstr>Framework Components</vt:lpstr>
      <vt:lpstr>HSO Data Quality Framework</vt:lpstr>
      <vt:lpstr>Framework Components</vt:lpstr>
      <vt:lpstr>Main ambition and goals</vt:lpstr>
      <vt:lpstr>Data Governance Organization, Roles and Responsibilities</vt:lpstr>
      <vt:lpstr>Main ambition and goals</vt:lpstr>
      <vt:lpstr>Data Quality Dimensions</vt:lpstr>
      <vt:lpstr>Data Quality Dimensions: Accuracy</vt:lpstr>
      <vt:lpstr>Data Quality Dimensions: Completeness</vt:lpstr>
      <vt:lpstr>Data Quality Dimensions: Consistency</vt:lpstr>
      <vt:lpstr>Data Quality Dimensions: Integrity</vt:lpstr>
      <vt:lpstr>Data Quality Dimensions: Reasonability</vt:lpstr>
      <vt:lpstr>Data Quality Dimensions: Timeliness</vt:lpstr>
      <vt:lpstr>Data Quality Dimensions: Uniqueness</vt:lpstr>
      <vt:lpstr>Data Quality Dimensions: Validity</vt:lpstr>
      <vt:lpstr>Main ambition and goals</vt:lpstr>
      <vt:lpstr>Data Quality Management Cycle</vt:lpstr>
      <vt:lpstr>Main ambition and goals</vt:lpstr>
      <vt:lpstr>Data Quality Control Types</vt:lpstr>
      <vt:lpstr>Data Quality Control Types: Functional</vt:lpstr>
      <vt:lpstr>Data Quality Control Types: Technical</vt:lpstr>
      <vt:lpstr>Data Quality Control Types: Interlayer</vt:lpstr>
      <vt:lpstr>Data Quality Control Types: Intralayer</vt:lpstr>
      <vt:lpstr>Data Quality Control Types: Row Level</vt:lpstr>
      <vt:lpstr>Data Quality Control Types: Set Level</vt:lpstr>
      <vt:lpstr>Data Quality Control Types: Distribution </vt:lpstr>
      <vt:lpstr>Data Quality Control Types: Trend</vt:lpstr>
      <vt:lpstr>Main ambition and goals</vt:lpstr>
      <vt:lpstr>Data Quality: Architecture</vt:lpstr>
      <vt:lpstr>Data Quality Control: Core Process </vt:lpstr>
      <vt:lpstr>Data Quality Control: Data Model </vt:lpstr>
      <vt:lpstr>Main ambition and goals</vt:lpstr>
      <vt:lpstr>Initial Data Quality Assessment </vt:lpstr>
      <vt:lpstr>Main ambition and goals</vt:lpstr>
      <vt:lpstr>Use Cases</vt:lpstr>
      <vt:lpstr>Main ambition and goals</vt:lpstr>
      <vt:lpstr>Next Steps</vt:lpstr>
      <vt:lpstr>Main ambition and goals</vt:lpstr>
      <vt:lpstr>Data Governance Operating Models</vt:lpstr>
      <vt:lpstr>Operating Model Centralized</vt:lpstr>
      <vt:lpstr>Operating Model Decentralized</vt:lpstr>
      <vt:lpstr>Main ambition and goals</vt:lpstr>
      <vt:lpstr>Dump bronnen en informatie: </vt:lpstr>
      <vt:lpstr>Main ambition and goals</vt:lpstr>
      <vt:lpstr>Data Quality Management Cycle</vt:lpstr>
      <vt:lpstr>Data Quality Management Cycle</vt:lpstr>
      <vt:lpstr>Data Quality Management Cycle</vt:lpstr>
      <vt:lpstr>Data Quality Management Cycle</vt:lpstr>
      <vt:lpstr>Data Quality Management Cycle</vt:lpstr>
      <vt:lpstr>PowerPoint Presentation</vt:lpstr>
      <vt:lpstr>Good data quality consequences by the numbers:</vt:lpstr>
      <vt:lpstr>Data quality issues</vt:lpstr>
      <vt:lpstr>“Hidden data factory”: the reason why bad data costs so much</vt:lpstr>
      <vt:lpstr>“Hidden data factory”</vt:lpstr>
      <vt:lpstr>PowerPoint Presentation</vt:lpstr>
      <vt:lpstr>PowerPoint Presentation</vt:lpstr>
      <vt:lpstr>Ideas:</vt:lpstr>
      <vt:lpstr>Data quality: 5 dimensions</vt:lpstr>
      <vt:lpstr>The Virtuous Cycle of Data Quality</vt:lpstr>
      <vt:lpstr>Modification of the “Plan-Do-Check-Act” approach</vt:lpstr>
      <vt:lpstr>PowerPoint Presentation</vt:lpstr>
      <vt:lpstr>PowerPoint Presentation</vt:lpstr>
      <vt:lpstr>Continues data quality validation &amp; optimization</vt:lpstr>
      <vt:lpstr>Continuous data quality improvement</vt:lpstr>
      <vt:lpstr>Continues data quality validation &amp; optimization</vt:lpstr>
      <vt:lpstr>Continues data quality validation &amp; optimization</vt:lpstr>
      <vt:lpstr>Continues data quality validation &amp; optimization</vt:lpstr>
      <vt:lpstr>Continues data quality validation &amp; optimization</vt:lpstr>
      <vt:lpstr>Continues data quality validation &amp; optimization</vt:lpstr>
      <vt:lpstr>Continues data quality validation &amp; optimization</vt:lpstr>
      <vt:lpstr>Continues data quality validation &amp; optimization</vt:lpstr>
      <vt:lpstr>Continues data quality validation &amp; optimization</vt:lpstr>
      <vt:lpstr>Continues data quality validation &amp; optimization</vt:lpstr>
      <vt:lpstr>Continues data quality validation &amp; optimization</vt:lpstr>
      <vt:lpstr>PowerPoint Presentation</vt:lpstr>
      <vt:lpstr>Kapstokjes: in welke fase welke vormen van quality checks?</vt:lpstr>
      <vt:lpstr>Why should you implement a data quality framework?</vt:lpstr>
      <vt:lpstr>Braindump René</vt:lpstr>
      <vt:lpstr>PowerPoint Presentation</vt:lpstr>
      <vt:lpstr>Why should you implement a data quality framework?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Hidde Mudde</dc:creator>
  <cp:lastModifiedBy>Rene Nadorp</cp:lastModifiedBy>
  <cp:revision>3</cp:revision>
  <dcterms:created xsi:type="dcterms:W3CDTF">2022-04-05T11:17:36Z</dcterms:created>
  <dcterms:modified xsi:type="dcterms:W3CDTF">2022-06-22T07:46:48Z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0x010100CEBEDC4F7440834E830BD23312F2FB32</vt:lpwstr>
  </property>
  <property fmtid="{D5CDD505-2E9C-101B-9397-08002B2CF9AE}" pid="3" name="_dlc_DocIdItemGuid">
    <vt:lpwstr>bdbc8648-bdf0-43a0-b4ae-7b8e161faea8</vt:lpwstr>
  </property>
</Properties>
</file>